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77" r:id="rId2"/>
    <p:sldId id="264" r:id="rId3"/>
    <p:sldId id="273" r:id="rId4"/>
    <p:sldId id="279" r:id="rId5"/>
    <p:sldId id="265" r:id="rId6"/>
    <p:sldId id="280" r:id="rId7"/>
    <p:sldId id="274" r:id="rId8"/>
    <p:sldId id="281" r:id="rId9"/>
    <p:sldId id="278" r:id="rId10"/>
    <p:sldId id="275" r:id="rId11"/>
    <p:sldId id="267" r:id="rId12"/>
  </p:sldIdLst>
  <p:sldSz cx="9144000" cy="6858000" type="screen4x3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106" d="100"/>
          <a:sy n="106" d="100"/>
        </p:scale>
        <p:origin x="-176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8DB8C-AAAC-4B87-AEFA-23DC9768529E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3158-B949-45F6-B0A1-AA9FAA316C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34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06.11.2024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0114"/>
            <a:ext cx="8229600" cy="1143000"/>
          </a:xfrm>
        </p:spPr>
        <p:txBody>
          <a:bodyPr/>
          <a:lstStyle/>
          <a:p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МУНИЦИПАЛЬНОЕ АВТОНОМНОЕ ДОШКОЛЬНОЕ ОБРАЗОВАТЕЛЬНОЕ УЧРЕЖДЕНИЕ – ДЕТСКИЙ САД № 429 </a:t>
            </a:r>
            <a:r>
              <a:rPr lang="ru-RU" sz="14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Picture backgroun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0"/>
          <a:stretch/>
        </p:blipFill>
        <p:spPr bwMode="auto">
          <a:xfrm>
            <a:off x="395536" y="4725144"/>
            <a:ext cx="2196465" cy="1711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2423944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«История маленького чемоданчика: секреты семейного наследия»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«Семейные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сказки»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8124" y="436510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solidFill>
                  <a:srgbClr val="002060"/>
                </a:solidFill>
                <a:latin typeface="Times New Roman"/>
              </a:rPr>
              <a:t>Участники  проекта:</a:t>
            </a:r>
            <a:endParaRPr lang="ru-RU" sz="1200" dirty="0">
              <a:solidFill>
                <a:srgbClr val="002060"/>
              </a:solidFill>
              <a:latin typeface="Times New Roman"/>
            </a:endParaRPr>
          </a:p>
          <a:p>
            <a:pPr lvl="0"/>
            <a:r>
              <a:rPr lang="ru-RU" sz="1200" b="1" dirty="0">
                <a:solidFill>
                  <a:srgbClr val="002060"/>
                </a:solidFill>
                <a:latin typeface="Times New Roman"/>
              </a:rPr>
              <a:t>в</a:t>
            </a:r>
            <a:r>
              <a:rPr lang="ru-RU" sz="1200" b="1" dirty="0" smtClean="0">
                <a:solidFill>
                  <a:srgbClr val="002060"/>
                </a:solidFill>
                <a:latin typeface="Times New Roman"/>
              </a:rPr>
              <a:t>оспитанники </a:t>
            </a:r>
            <a:r>
              <a:rPr lang="ru-RU" sz="1200" b="1" dirty="0">
                <a:solidFill>
                  <a:srgbClr val="002060"/>
                </a:solidFill>
                <a:latin typeface="Times New Roman"/>
              </a:rPr>
              <a:t>старшей  группы №</a:t>
            </a:r>
            <a:r>
              <a:rPr lang="ru-RU" sz="1200" b="1" dirty="0" smtClean="0">
                <a:solidFill>
                  <a:srgbClr val="002060"/>
                </a:solidFill>
                <a:latin typeface="Times New Roman"/>
              </a:rPr>
              <a:t>5</a:t>
            </a:r>
          </a:p>
          <a:p>
            <a:pPr lvl="0"/>
            <a:r>
              <a:rPr lang="ru-RU" sz="1200" b="1" dirty="0" smtClean="0">
                <a:solidFill>
                  <a:srgbClr val="002060"/>
                </a:solidFill>
                <a:latin typeface="Times New Roman"/>
              </a:rPr>
              <a:t>Воспитатель</a:t>
            </a:r>
            <a:r>
              <a:rPr lang="ru-RU" sz="1200" b="1" dirty="0">
                <a:solidFill>
                  <a:srgbClr val="002060"/>
                </a:solidFill>
                <a:latin typeface="Times New Roman"/>
              </a:rPr>
              <a:t>:  </a:t>
            </a:r>
            <a:r>
              <a:rPr lang="ru-RU" sz="1200" b="1" dirty="0" err="1">
                <a:solidFill>
                  <a:srgbClr val="002060"/>
                </a:solidFill>
                <a:latin typeface="Times New Roman"/>
              </a:rPr>
              <a:t>Широбокова</a:t>
            </a:r>
            <a:r>
              <a:rPr lang="ru-RU" sz="1200" b="1" dirty="0">
                <a:solidFill>
                  <a:srgbClr val="002060"/>
                </a:solidFill>
                <a:latin typeface="Times New Roman"/>
              </a:rPr>
              <a:t> С.А.</a:t>
            </a:r>
            <a:endParaRPr lang="ru-RU" sz="1200" dirty="0">
              <a:solidFill>
                <a:srgbClr val="002060"/>
              </a:solidFill>
              <a:latin typeface="Times New Roman"/>
            </a:endParaRPr>
          </a:p>
          <a:p>
            <a:pPr lvl="0"/>
            <a:r>
              <a:rPr lang="ru-RU" sz="1200" b="1" dirty="0">
                <a:solidFill>
                  <a:srgbClr val="002060"/>
                </a:solidFill>
                <a:latin typeface="Times New Roman"/>
              </a:rPr>
              <a:t>Родители воспитанников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6128692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/>
              </a:rPr>
              <a:t> Екатеринбург,  2024 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76672"/>
            <a:ext cx="7772400" cy="4104456"/>
          </a:xfrm>
        </p:spPr>
        <p:txBody>
          <a:bodyPr/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Третий этап (заключительный)</a:t>
            </a:r>
            <a:endParaRPr lang="ru-RU" sz="1400" b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-обобщение результатов работы</a:t>
            </a: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18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результате совместной деятельности воспитанников, их родителей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приобщились к художественной литературе и театральной деятельности, расширили кругозор о сказках, их авторах, персонажах, сформировали запас литературных впечатлений, научились сказки сочинять, иллюстрировать,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инсценировать, …….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Участие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проекте родителей повысило значимость проводимой работы, показало актуальность и необходимость взаимодействия взрослого и ребенка. Родители воспитанников проявили интерес к чтению художественной литературы, осознали роль сказки в нравственно-эстетическом воспитании личности ребенка, а также стараются ежедневно читать детям по вечерам.</a:t>
            </a: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C:\Users\metodist\Desktop\IMG_0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38085"/>
            <a:ext cx="1664642" cy="221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69" y="4138084"/>
            <a:ext cx="1576750" cy="2219523"/>
          </a:xfrm>
          <a:prstGeom prst="rect">
            <a:avLst/>
          </a:prstGeom>
        </p:spPr>
      </p:pic>
      <p:pic>
        <p:nvPicPr>
          <p:cNvPr id="3074" name="Picture 2" descr="C:\Users\metodist\Downloads\IMG-20241105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123803"/>
            <a:ext cx="1680589" cy="223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todist\Desktop\IMG-20241105-WA0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38085"/>
            <a:ext cx="1757077" cy="22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66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7300" y="476672"/>
            <a:ext cx="7772400" cy="92412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ЖДЕМ ВАС В ГОСТИ!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metodist\Downloads\IMG_20241105_102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91672" cy="46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pPr indent="457200" algn="l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настоящее время большинство детей воспитываются не на сказках, а на современных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мультфильмах.</a:t>
            </a: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Актуальность проекта: </a:t>
            </a:r>
            <a:b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современном обществе сказка заметно потеряла свою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значимость,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детей наблюдается снижение читательского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интереса.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детей воспитываются не на сказках, а на современных мультфильмах и роликах из интернета. Это происходит, в частности, из-за высокой занятости родителей, что приводит к нехватке времени для такой простой, но важной деятельности, как чтение книг. Это является большим недостатком в воспитании детей со стороны взрослых. В результате, дети вырастают, часто не зная множества персонажей из удивительных сказок и их авторов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Сказка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важным аспектом детской жизни. Через нее ребенок попадает в мир чудес, который помогает ему различать хорошее и плохое, а также развивать доброту к окружающим. Из сказок дети получают множество знаний: формируются первые представления о времени и пространстве, о взаимосвязи человека с природой и окружающими предметами. Дошкольники сталкиваются с такими сложными понятиями и эмоциями, как жизнь и смерть, любовь и ненависть, гнев и сострадание. Следовательно, уроки, которые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дает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сказка, являются бесценными и актуальны на протяжении всей жизни, как для взрослых, так и для детей.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0278" y="692696"/>
            <a:ext cx="7632848" cy="5112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Цель проекта:</a:t>
            </a:r>
            <a:r>
              <a:rPr lang="ru-RU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интереса к чтению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сказок,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раскрывать ценности совместного творчества детей и их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родителей.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b="1" u="sng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</a:p>
          <a:p>
            <a:pPr marL="228600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узнавать персонажей сказок, знать название и автора.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Развить познавательный интерес, творческое мышление.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партнерские отношения между детьми, коммуникативные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радостный эмоциональный настрой, поощрять творческую инициативу.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развитию совместного творчества родителей и детей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Заинтересовать родителей жизнью группы и детского сада, вызвать желание участвовать в ней.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b="1" u="sng" dirty="0" smtClean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5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052736"/>
            <a:ext cx="6984776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реализации проекта использовали следующие методы:  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•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Наглядный: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рассматривание иллюстраций, показ педагогом настольного театра.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• Словесный:  чтение и обсуждение художественной литературы, беседы, разгадывание загадок.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• Практические: организация продуктивной деятельности, развитие творческой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активности, дидактические игры, игры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драматизации по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сказкам.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Продукт проектной деятельности: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• Оформление мини - музея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• Выставка творческих работ детей: «Моя любимая сказка».</a:t>
            </a:r>
          </a:p>
        </p:txBody>
      </p:sp>
    </p:spTree>
    <p:extLst>
      <p:ext uri="{BB962C8B-B14F-4D97-AF65-F5344CB8AC3E}">
        <p14:creationId xmlns:p14="http://schemas.microsoft.com/office/powerpoint/2010/main" val="62077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76" y="918012"/>
            <a:ext cx="8208912" cy="220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 (подготовительный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Постановка целей, задач.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Предварительная работа с детьми и родителями.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Подборка художественной литературы, атрибутов.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Подбор дидактических игр.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Разработка бесед с детьми.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5484" y="54868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25" y="3861048"/>
            <a:ext cx="3264363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924944"/>
            <a:ext cx="3520168" cy="2640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525" y="1052736"/>
            <a:ext cx="3044406" cy="228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todist\Downloads\IMG-20241105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197204" cy="239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ownloads\IMG-20241105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3"/>
            <a:ext cx="3709532" cy="27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963" y="602505"/>
            <a:ext cx="5500012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Создание картотек: дидактических игр,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подвижных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игр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пальчиковых игр.</a:t>
            </a:r>
            <a:endParaRPr lang="ru-RU" sz="16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Подборка художественной литературы.</a:t>
            </a:r>
            <a:endParaRPr lang="ru-RU" sz="16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</a:t>
            </a:r>
            <a:r>
              <a:rPr lang="ru-RU" sz="1600" u="sng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Для работы с родителями:</a:t>
            </a:r>
            <a:endParaRPr lang="ru-RU" sz="1600" u="sng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Информация для родителей о предстоящей деятельности.</a:t>
            </a:r>
            <a:endParaRPr lang="ru-RU" sz="16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Разработка 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консультаций для родителей по обозначенному вопросу.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2060"/>
                </a:solidFill>
                <a:ea typeface="Calibri"/>
                <a:cs typeface="Times New Roman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0806"/>
          <a:stretch/>
        </p:blipFill>
        <p:spPr>
          <a:xfrm>
            <a:off x="5220072" y="3295864"/>
            <a:ext cx="3081860" cy="28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3810"/>
          <a:stretch/>
        </p:blipFill>
        <p:spPr>
          <a:xfrm>
            <a:off x="5645737" y="548679"/>
            <a:ext cx="2634853" cy="267668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6373" y="764704"/>
            <a:ext cx="7772400" cy="3240360"/>
          </a:xfrm>
        </p:spPr>
        <p:txBody>
          <a:bodyPr/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Второй этап (основной)</a:t>
            </a:r>
            <a:endParaRPr lang="ru-RU" sz="1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Беседы.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Чтение художественной литературы.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Дидактические игры.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Игры – драматизации по сказкам.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spcAft>
                <a:spcPts val="0"/>
              </a:spcAft>
            </a:pPr>
            <a:endParaRPr lang="ru-RU" sz="11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lvl="0" indent="-28575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79" y="3392682"/>
            <a:ext cx="2153856" cy="2871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401192"/>
            <a:ext cx="2153857" cy="2871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392681"/>
            <a:ext cx="21602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4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metodist\Downloads\IMG_20241105_101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80728"/>
            <a:ext cx="3460275" cy="25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etodist\Desktop\IMG_20241105_101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5" y="3831097"/>
            <a:ext cx="3460274" cy="243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etodist\Downloads\IMG_20241105_101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72" y="3861048"/>
            <a:ext cx="3212844" cy="24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72" y="910102"/>
            <a:ext cx="3140836" cy="269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1732" y="478833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Выставка детских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работ</a:t>
            </a:r>
            <a:endParaRPr lang="ru-RU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01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48680"/>
            <a:ext cx="2020097" cy="2693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728" y="3501008"/>
            <a:ext cx="2020097" cy="2693463"/>
          </a:xfrm>
          <a:prstGeom prst="rect">
            <a:avLst/>
          </a:prstGeom>
        </p:spPr>
      </p:pic>
      <p:pic>
        <p:nvPicPr>
          <p:cNvPr id="8" name="Picture 6" descr="C:\Users\metodist\Desktop\IMG_20241105_10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17068"/>
            <a:ext cx="2592289" cy="25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26054"/>
            <a:ext cx="3312368" cy="248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3648" y="1556792"/>
            <a:ext cx="395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мини - музей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CC"/>
      </a:hlink>
      <a:folHlink>
        <a:srgbClr val="0033C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115</Words>
  <Application>Microsoft Office PowerPoint</Application>
  <PresentationFormat>Экран (4:3)</PresentationFormat>
  <Paragraphs>59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Symbol</vt:lpstr>
      <vt:lpstr>Times New Roman</vt:lpstr>
      <vt:lpstr>1_Тема Office</vt:lpstr>
      <vt:lpstr>МУНИЦИПАЛЬНОЕ АВТОНОМНОЕ ДОШКОЛЬНОЕ ОБРАЗОВАТЕЛЬНОЕ УЧРЕЖДЕНИЕ – ДЕТСКИЙ САД № 429  </vt:lpstr>
      <vt:lpstr>Проблема:  В настоящее время большинство детей воспитываются не на сказках, а на современных мультфильмах. Актуальность проекта:     В современном обществе сказка заметно потеряла свою значимость, у детей наблюдается снижение читательского интереса. Большинство детей воспитываются не на сказках, а на современных мультфильмах и роликах из интернета. Это происходит, в частности, из-за высокой занятости родителей, что приводит к нехватке времени для такой простой, но важной деятельности, как чтение книг. Это является большим недостатком в воспитании детей со стороны взрослых. В результате, дети вырастают, часто не зная множества персонажей из удивительных сказок и их авторов.    Сказка является важным аспектом детской жизни. Через нее ребенок попадает в мир чудес, который помогает ему различать хорошее и плохое, а также развивать доброту к окружающим. Из сказок дети получают множество знаний: формируются первые представления о времени и пространстве, о взаимосвязи человека с природой и окружающими предметами. Дошкольники сталкиваются с такими сложными понятиями и эмоциями, как жизнь и смерть, любовь и ненависть, гнев и сострадание. Следовательно, уроки, которые дает сказка, являются бесценными и актуальны на протяжении всей жизни, как для взрослых, так и для детей.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</dc:title>
  <dc:creator>Фокина Лидия Петровна</dc:creator>
  <cp:keywords>Шаблон презентации</cp:keywords>
  <cp:lastModifiedBy>metodist</cp:lastModifiedBy>
  <cp:revision>79</cp:revision>
  <dcterms:created xsi:type="dcterms:W3CDTF">2014-07-06T18:18:01Z</dcterms:created>
  <dcterms:modified xsi:type="dcterms:W3CDTF">2024-11-06T11:00:35Z</dcterms:modified>
</cp:coreProperties>
</file>