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9" r:id="rId5"/>
    <p:sldId id="262" r:id="rId6"/>
    <p:sldId id="261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007D2-C808-40A9-BD2D-EBF187B9DA47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3_3" csCatId="accent3" phldr="1"/>
      <dgm:spPr/>
    </dgm:pt>
    <dgm:pt modelId="{755E5237-2E3C-47CC-9C9B-F134813DFAD6}">
      <dgm:prSet phldrT="[Текст]"/>
      <dgm:spPr/>
      <dgm:t>
        <a:bodyPr/>
        <a:lstStyle/>
        <a:p>
          <a:r>
            <a:rPr lang="ru-RU" dirty="0" smtClean="0"/>
            <a:t>УТРЕННЯЯ ГИМНАСТИКА</a:t>
          </a:r>
          <a:endParaRPr lang="ru-RU" dirty="0"/>
        </a:p>
      </dgm:t>
    </dgm:pt>
    <dgm:pt modelId="{682DB0BF-DB7D-47B9-AA00-D0CF7433CA3D}" type="parTrans" cxnId="{4A1CCCDA-7778-4239-A39E-313B246E3756}">
      <dgm:prSet/>
      <dgm:spPr/>
      <dgm:t>
        <a:bodyPr/>
        <a:lstStyle/>
        <a:p>
          <a:endParaRPr lang="ru-RU"/>
        </a:p>
      </dgm:t>
    </dgm:pt>
    <dgm:pt modelId="{4AF8BA55-5BCC-4835-8617-59D603190469}" type="sibTrans" cxnId="{4A1CCCDA-7778-4239-A39E-313B246E3756}">
      <dgm:prSet/>
      <dgm:spPr/>
      <dgm:t>
        <a:bodyPr/>
        <a:lstStyle/>
        <a:p>
          <a:endParaRPr lang="ru-RU"/>
        </a:p>
      </dgm:t>
    </dgm:pt>
    <dgm:pt modelId="{ED212538-AA14-4FD5-9E94-DF7121CC0CA2}" type="pres">
      <dgm:prSet presAssocID="{432007D2-C808-40A9-BD2D-EBF187B9DA47}" presName="diagram" presStyleCnt="0">
        <dgm:presLayoutVars>
          <dgm:dir/>
        </dgm:presLayoutVars>
      </dgm:prSet>
      <dgm:spPr/>
    </dgm:pt>
    <dgm:pt modelId="{1AC40A26-BF4C-45E4-B006-71B789D0AF3C}" type="pres">
      <dgm:prSet presAssocID="{755E5237-2E3C-47CC-9C9B-F134813DFAD6}" presName="composite" presStyleCnt="0"/>
      <dgm:spPr/>
    </dgm:pt>
    <dgm:pt modelId="{46920682-3255-4AA3-8B2B-32EED222BA03}" type="pres">
      <dgm:prSet presAssocID="{755E5237-2E3C-47CC-9C9B-F134813DFAD6}" presName="Image" presStyleLbl="bgShp" presStyleIdx="0" presStyleCnt="1"/>
      <dgm:spPr>
        <a:prstGeom prst="flowChartPunchedTap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AAEDA2E-D615-4CDA-82CD-EC26F682A93B}" type="pres">
      <dgm:prSet presAssocID="{755E5237-2E3C-47CC-9C9B-F134813DFAD6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AB2C6-85D1-4D49-8B5B-59E2A8367595}" type="presOf" srcId="{432007D2-C808-40A9-BD2D-EBF187B9DA47}" destId="{ED212538-AA14-4FD5-9E94-DF7121CC0CA2}" srcOrd="0" destOrd="0" presId="urn:microsoft.com/office/officeart/2008/layout/BendingPictureCaption"/>
    <dgm:cxn modelId="{4A1CCCDA-7778-4239-A39E-313B246E3756}" srcId="{432007D2-C808-40A9-BD2D-EBF187B9DA47}" destId="{755E5237-2E3C-47CC-9C9B-F134813DFAD6}" srcOrd="0" destOrd="0" parTransId="{682DB0BF-DB7D-47B9-AA00-D0CF7433CA3D}" sibTransId="{4AF8BA55-5BCC-4835-8617-59D603190469}"/>
    <dgm:cxn modelId="{A19B4210-B3FE-4F18-8442-50BAB4316E46}" type="presOf" srcId="{755E5237-2E3C-47CC-9C9B-F134813DFAD6}" destId="{3AAEDA2E-D615-4CDA-82CD-EC26F682A93B}" srcOrd="0" destOrd="0" presId="urn:microsoft.com/office/officeart/2008/layout/BendingPictureCaption"/>
    <dgm:cxn modelId="{0AA0CD8B-53B4-4DA4-88B5-AF1A3CA9B1BE}" type="presParOf" srcId="{ED212538-AA14-4FD5-9E94-DF7121CC0CA2}" destId="{1AC40A26-BF4C-45E4-B006-71B789D0AF3C}" srcOrd="0" destOrd="0" presId="urn:microsoft.com/office/officeart/2008/layout/BendingPictureCaption"/>
    <dgm:cxn modelId="{0F734ADD-66F9-4255-9F41-533434D40017}" type="presParOf" srcId="{1AC40A26-BF4C-45E4-B006-71B789D0AF3C}" destId="{46920682-3255-4AA3-8B2B-32EED222BA03}" srcOrd="0" destOrd="0" presId="urn:microsoft.com/office/officeart/2008/layout/BendingPictureCaption"/>
    <dgm:cxn modelId="{D95D0321-3A74-40F6-884A-F5A11824A193}" type="presParOf" srcId="{1AC40A26-BF4C-45E4-B006-71B789D0AF3C}" destId="{3AAEDA2E-D615-4CDA-82CD-EC26F682A93B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D0B13-4712-4801-8639-F484C8DF3888}" type="doc">
      <dgm:prSet loTypeId="urn:microsoft.com/office/officeart/2011/layout/Picture Frame" loCatId="picture" qsTypeId="urn:microsoft.com/office/officeart/2005/8/quickstyle/3d5" qsCatId="3D" csTypeId="urn:microsoft.com/office/officeart/2005/8/colors/accent1_2" csCatId="accent1" phldr="1"/>
      <dgm:spPr>
        <a:scene3d>
          <a:camera prst="perspectiveLeft" zoom="95000"/>
          <a:lightRig rig="flat" dir="t"/>
        </a:scene3d>
      </dgm:spPr>
    </dgm:pt>
    <dgm:pt modelId="{77CC4E06-A745-4372-8431-C552E9F37DC1}">
      <dgm:prSet phldrT="[Текст]"/>
      <dgm:spPr/>
      <dgm:t>
        <a:bodyPr/>
        <a:lstStyle/>
        <a:p>
          <a:r>
            <a:rPr lang="ru-RU" dirty="0" smtClean="0"/>
            <a:t>ФИЗКУЛЬТУРА НА УЛИЦЕ</a:t>
          </a:r>
          <a:endParaRPr lang="ru-RU" dirty="0"/>
        </a:p>
      </dgm:t>
    </dgm:pt>
    <dgm:pt modelId="{148E74D1-73FA-4266-9995-599FB59839C1}" type="parTrans" cxnId="{01AE9CAB-A698-406B-8654-BFE5E9AE48EE}">
      <dgm:prSet/>
      <dgm:spPr/>
      <dgm:t>
        <a:bodyPr/>
        <a:lstStyle/>
        <a:p>
          <a:endParaRPr lang="ru-RU"/>
        </a:p>
      </dgm:t>
    </dgm:pt>
    <dgm:pt modelId="{C847D331-0409-4A77-A751-55C63630B48E}" type="sibTrans" cxnId="{01AE9CAB-A698-406B-8654-BFE5E9AE48EE}">
      <dgm:prSet/>
      <dgm:spPr/>
      <dgm:t>
        <a:bodyPr/>
        <a:lstStyle/>
        <a:p>
          <a:endParaRPr lang="ru-RU"/>
        </a:p>
      </dgm:t>
    </dgm:pt>
    <dgm:pt modelId="{1424765E-D5F5-4B7B-8EBF-0845F1339430}">
      <dgm:prSet/>
      <dgm:spPr/>
      <dgm:t>
        <a:bodyPr/>
        <a:lstStyle/>
        <a:p>
          <a:endParaRPr lang="ru-RU"/>
        </a:p>
      </dgm:t>
    </dgm:pt>
    <dgm:pt modelId="{223C6D90-3B50-4B23-9CF7-B07763503867}" type="parTrans" cxnId="{8FC27B69-EC2F-4B72-8A4F-EE475E53680B}">
      <dgm:prSet/>
      <dgm:spPr/>
      <dgm:t>
        <a:bodyPr/>
        <a:lstStyle/>
        <a:p>
          <a:endParaRPr lang="ru-RU"/>
        </a:p>
      </dgm:t>
    </dgm:pt>
    <dgm:pt modelId="{B09A389C-1D55-4E93-A37B-4421317B60A2}" type="sibTrans" cxnId="{8FC27B69-EC2F-4B72-8A4F-EE475E53680B}">
      <dgm:prSet/>
      <dgm:spPr/>
      <dgm:t>
        <a:bodyPr/>
        <a:lstStyle/>
        <a:p>
          <a:endParaRPr lang="ru-RU"/>
        </a:p>
      </dgm:t>
    </dgm:pt>
    <dgm:pt modelId="{B7F563B8-F253-4ADF-B775-90F6192AB09D}" type="pres">
      <dgm:prSet presAssocID="{8E5D0B13-4712-4801-8639-F484C8DF3888}" presName="Name0" presStyleCnt="0">
        <dgm:presLayoutVars>
          <dgm:chMax/>
          <dgm:chPref/>
          <dgm:dir/>
        </dgm:presLayoutVars>
      </dgm:prSet>
      <dgm:spPr/>
    </dgm:pt>
    <dgm:pt modelId="{E9318AC2-27D3-4A1C-AE7D-04DE65C1691B}" type="pres">
      <dgm:prSet presAssocID="{1424765E-D5F5-4B7B-8EBF-0845F1339430}" presName="composite" presStyleCnt="0"/>
      <dgm:spPr/>
    </dgm:pt>
    <dgm:pt modelId="{132FDB03-25D5-4225-87BA-8CAB538CEB72}" type="pres">
      <dgm:prSet presAssocID="{1424765E-D5F5-4B7B-8EBF-0845F1339430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DB937-BC53-4126-8F55-F6B191FF2BD9}" type="pres">
      <dgm:prSet presAssocID="{1424765E-D5F5-4B7B-8EBF-0845F1339430}" presName="Accent1" presStyleLbl="parChTrans1D1" presStyleIdx="0" presStyleCnt="2"/>
      <dgm:spPr/>
    </dgm:pt>
    <dgm:pt modelId="{2EAC1068-A131-4764-9AE5-46D1D28BAAF1}" type="pres">
      <dgm:prSet presAssocID="{1424765E-D5F5-4B7B-8EBF-0845F1339430}" presName="Image" presStyleLbl="align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</dgm:pt>
    <dgm:pt modelId="{D5AD13BC-1132-4F3C-9147-E43D64EA1F34}" type="pres">
      <dgm:prSet presAssocID="{B09A389C-1D55-4E93-A37B-4421317B60A2}" presName="sibTrans" presStyleCnt="0"/>
      <dgm:spPr/>
    </dgm:pt>
    <dgm:pt modelId="{A97422B6-9834-4DB8-B00E-63DBBC2EBC44}" type="pres">
      <dgm:prSet presAssocID="{77CC4E06-A745-4372-8431-C552E9F37DC1}" presName="composite" presStyleCnt="0"/>
      <dgm:spPr/>
    </dgm:pt>
    <dgm:pt modelId="{83C9E599-6409-4893-9B37-2C892256A722}" type="pres">
      <dgm:prSet presAssocID="{77CC4E06-A745-4372-8431-C552E9F37DC1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D1160-77E6-4335-9311-518F9A3D4629}" type="pres">
      <dgm:prSet presAssocID="{77CC4E06-A745-4372-8431-C552E9F37DC1}" presName="Accent1" presStyleLbl="parChTrans1D1" presStyleIdx="1" presStyleCnt="2"/>
      <dgm:spPr/>
    </dgm:pt>
    <dgm:pt modelId="{15E73966-4F5F-4174-A9C1-73468E2B21F6}" type="pres">
      <dgm:prSet presAssocID="{77CC4E06-A745-4372-8431-C552E9F37DC1}" presName="Image" presStyleLbl="alignImgPlace1" presStyleIdx="1" presStyleCnt="2"/>
      <dgm:spPr>
        <a:prstGeom prst="flowChartProcess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</dgm:ptLst>
  <dgm:cxnLst>
    <dgm:cxn modelId="{01AE9CAB-A698-406B-8654-BFE5E9AE48EE}" srcId="{8E5D0B13-4712-4801-8639-F484C8DF3888}" destId="{77CC4E06-A745-4372-8431-C552E9F37DC1}" srcOrd="1" destOrd="0" parTransId="{148E74D1-73FA-4266-9995-599FB59839C1}" sibTransId="{C847D331-0409-4A77-A751-55C63630B48E}"/>
    <dgm:cxn modelId="{B71C755D-776E-45AB-9FAF-A277043BC975}" type="presOf" srcId="{77CC4E06-A745-4372-8431-C552E9F37DC1}" destId="{83C9E599-6409-4893-9B37-2C892256A722}" srcOrd="0" destOrd="0" presId="urn:microsoft.com/office/officeart/2011/layout/Picture Frame"/>
    <dgm:cxn modelId="{8FC27B69-EC2F-4B72-8A4F-EE475E53680B}" srcId="{8E5D0B13-4712-4801-8639-F484C8DF3888}" destId="{1424765E-D5F5-4B7B-8EBF-0845F1339430}" srcOrd="0" destOrd="0" parTransId="{223C6D90-3B50-4B23-9CF7-B07763503867}" sibTransId="{B09A389C-1D55-4E93-A37B-4421317B60A2}"/>
    <dgm:cxn modelId="{56489B04-909F-4BF6-AB8B-10F6F9689E00}" type="presOf" srcId="{8E5D0B13-4712-4801-8639-F484C8DF3888}" destId="{B7F563B8-F253-4ADF-B775-90F6192AB09D}" srcOrd="0" destOrd="0" presId="urn:microsoft.com/office/officeart/2011/layout/Picture Frame"/>
    <dgm:cxn modelId="{03470A18-0F3A-4643-A3A0-B2B1965BAE9B}" type="presOf" srcId="{1424765E-D5F5-4B7B-8EBF-0845F1339430}" destId="{132FDB03-25D5-4225-87BA-8CAB538CEB72}" srcOrd="0" destOrd="0" presId="urn:microsoft.com/office/officeart/2011/layout/Picture Frame"/>
    <dgm:cxn modelId="{853F6B48-0BE2-4D89-AF71-3682C8DFEF51}" type="presParOf" srcId="{B7F563B8-F253-4ADF-B775-90F6192AB09D}" destId="{E9318AC2-27D3-4A1C-AE7D-04DE65C1691B}" srcOrd="0" destOrd="0" presId="urn:microsoft.com/office/officeart/2011/layout/Picture Frame"/>
    <dgm:cxn modelId="{D90D9819-EEE4-4265-B00A-B1E2E8940119}" type="presParOf" srcId="{E9318AC2-27D3-4A1C-AE7D-04DE65C1691B}" destId="{132FDB03-25D5-4225-87BA-8CAB538CEB72}" srcOrd="0" destOrd="0" presId="urn:microsoft.com/office/officeart/2011/layout/Picture Frame"/>
    <dgm:cxn modelId="{4F1F1D8C-B068-4212-A55F-E8B8D4EED029}" type="presParOf" srcId="{E9318AC2-27D3-4A1C-AE7D-04DE65C1691B}" destId="{650DB937-BC53-4126-8F55-F6B191FF2BD9}" srcOrd="1" destOrd="0" presId="urn:microsoft.com/office/officeart/2011/layout/Picture Frame"/>
    <dgm:cxn modelId="{10708104-F37B-442F-A0C4-ADE78821530B}" type="presParOf" srcId="{E9318AC2-27D3-4A1C-AE7D-04DE65C1691B}" destId="{2EAC1068-A131-4764-9AE5-46D1D28BAAF1}" srcOrd="2" destOrd="0" presId="urn:microsoft.com/office/officeart/2011/layout/Picture Frame"/>
    <dgm:cxn modelId="{A3FC8F2E-56C6-4CA7-AF8C-B5A637FBAB61}" type="presParOf" srcId="{B7F563B8-F253-4ADF-B775-90F6192AB09D}" destId="{D5AD13BC-1132-4F3C-9147-E43D64EA1F34}" srcOrd="1" destOrd="0" presId="urn:microsoft.com/office/officeart/2011/layout/Picture Frame"/>
    <dgm:cxn modelId="{ABAD5586-1CC3-4FCF-87F2-5B37EB3DF7B5}" type="presParOf" srcId="{B7F563B8-F253-4ADF-B775-90F6192AB09D}" destId="{A97422B6-9834-4DB8-B00E-63DBBC2EBC44}" srcOrd="2" destOrd="0" presId="urn:microsoft.com/office/officeart/2011/layout/Picture Frame"/>
    <dgm:cxn modelId="{F63B6AA9-CA99-4934-9D32-C1272886B815}" type="presParOf" srcId="{A97422B6-9834-4DB8-B00E-63DBBC2EBC44}" destId="{83C9E599-6409-4893-9B37-2C892256A722}" srcOrd="0" destOrd="0" presId="urn:microsoft.com/office/officeart/2011/layout/Picture Frame"/>
    <dgm:cxn modelId="{19550A90-B30D-4DD3-93C8-6034E545A096}" type="presParOf" srcId="{A97422B6-9834-4DB8-B00E-63DBBC2EBC44}" destId="{6E7D1160-77E6-4335-9311-518F9A3D4629}" srcOrd="1" destOrd="0" presId="urn:microsoft.com/office/officeart/2011/layout/Picture Frame"/>
    <dgm:cxn modelId="{F6013B8A-880A-428A-8D3B-E12C67CFFF98}" type="presParOf" srcId="{A97422B6-9834-4DB8-B00E-63DBBC2EBC44}" destId="{15E73966-4F5F-4174-A9C1-73468E2B21F6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C070D-60A9-4D96-9C84-938B63EC0E20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0E65E7F6-6BB2-4F76-B5A1-316570AC936B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ФИЗКУЛЬТУРНЫЕ ЗАНЯТИЯ</a:t>
          </a:r>
          <a:endParaRPr lang="ru-RU" dirty="0"/>
        </a:p>
      </dgm:t>
    </dgm:pt>
    <dgm:pt modelId="{793C011F-DAD5-45AA-A6CF-5F295D21A5AC}" type="parTrans" cxnId="{A0C832F1-5E78-44E3-A582-A6EBA991D5AB}">
      <dgm:prSet/>
      <dgm:spPr/>
      <dgm:t>
        <a:bodyPr/>
        <a:lstStyle/>
        <a:p>
          <a:endParaRPr lang="ru-RU"/>
        </a:p>
      </dgm:t>
    </dgm:pt>
    <dgm:pt modelId="{06C08138-45A9-42AA-8C4D-9644666C9CB3}" type="sibTrans" cxnId="{A0C832F1-5E78-44E3-A582-A6EBA991D5AB}">
      <dgm:prSet/>
      <dgm:spPr/>
      <dgm:t>
        <a:bodyPr/>
        <a:lstStyle/>
        <a:p>
          <a:endParaRPr lang="ru-RU"/>
        </a:p>
      </dgm:t>
    </dgm:pt>
    <dgm:pt modelId="{CC59B625-7D1B-4DBF-949D-79BBEDAAF3EF}">
      <dgm:prSet/>
      <dgm:spPr/>
      <dgm:t>
        <a:bodyPr/>
        <a:lstStyle/>
        <a:p>
          <a:endParaRPr lang="ru-RU"/>
        </a:p>
      </dgm:t>
    </dgm:pt>
    <dgm:pt modelId="{2B644CF8-DADA-4EF4-9D76-7F37826575B4}" type="parTrans" cxnId="{CDC6580C-D88C-4240-B0B7-04549E613E8A}">
      <dgm:prSet/>
      <dgm:spPr/>
      <dgm:t>
        <a:bodyPr/>
        <a:lstStyle/>
        <a:p>
          <a:endParaRPr lang="ru-RU"/>
        </a:p>
      </dgm:t>
    </dgm:pt>
    <dgm:pt modelId="{5DFC376C-AD91-4FBD-8432-51384207808A}" type="sibTrans" cxnId="{CDC6580C-D88C-4240-B0B7-04549E613E8A}">
      <dgm:prSet/>
      <dgm:spPr/>
      <dgm:t>
        <a:bodyPr/>
        <a:lstStyle/>
        <a:p>
          <a:endParaRPr lang="ru-RU"/>
        </a:p>
      </dgm:t>
    </dgm:pt>
    <dgm:pt modelId="{C33A87E6-228E-43DF-93D7-8021CDC1CC68}" type="pres">
      <dgm:prSet presAssocID="{F04C070D-60A9-4D96-9C84-938B63EC0E20}" presName="Name0" presStyleCnt="0">
        <dgm:presLayoutVars>
          <dgm:chMax/>
          <dgm:chPref/>
          <dgm:dir/>
        </dgm:presLayoutVars>
      </dgm:prSet>
      <dgm:spPr/>
    </dgm:pt>
    <dgm:pt modelId="{236C4CB5-4A42-4F1A-A929-0BFE457C3AD8}" type="pres">
      <dgm:prSet presAssocID="{CC59B625-7D1B-4DBF-949D-79BBEDAAF3EF}" presName="composite" presStyleCnt="0"/>
      <dgm:spPr/>
    </dgm:pt>
    <dgm:pt modelId="{C90D007A-02FA-4529-95E7-BBBC98E4E332}" type="pres">
      <dgm:prSet presAssocID="{CC59B625-7D1B-4DBF-949D-79BBEDAAF3EF}" presName="Accent" presStyleLbl="alignNode1" presStyleIdx="0" presStyleCnt="3">
        <dgm:presLayoutVars>
          <dgm:chMax val="0"/>
          <dgm:chPref val="0"/>
        </dgm:presLayoutVars>
      </dgm:prSet>
      <dgm:spPr/>
    </dgm:pt>
    <dgm:pt modelId="{BFE90255-CF39-47A7-B30F-AF9F420009DB}" type="pres">
      <dgm:prSet presAssocID="{CC59B625-7D1B-4DBF-949D-79BBEDAAF3EF}" presName="Image" presStyleLbl="bgImgPlace1" presStyleIdx="0" presStyleCnt="2" custScaleX="357060" custScaleY="28991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0FC7E864-9FEA-47A5-B173-7AD6EE750F78}" type="pres">
      <dgm:prSet presAssocID="{CC59B625-7D1B-4DBF-949D-79BBEDAAF3EF}" presName="Parent" presStyleLbl="fgAccFollow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2677E-921B-46B5-9819-4B72CB397F34}" type="pres">
      <dgm:prSet presAssocID="{CC59B625-7D1B-4DBF-949D-79BBEDAAF3EF}" presName="Space" presStyleCnt="0">
        <dgm:presLayoutVars>
          <dgm:chMax val="0"/>
          <dgm:chPref val="0"/>
        </dgm:presLayoutVars>
      </dgm:prSet>
      <dgm:spPr/>
    </dgm:pt>
    <dgm:pt modelId="{4AFF856C-9D94-4494-9CE5-39A9AF2A6596}" type="pres">
      <dgm:prSet presAssocID="{5DFC376C-AD91-4FBD-8432-51384207808A}" presName="ConnectorComposite" presStyleCnt="0"/>
      <dgm:spPr/>
    </dgm:pt>
    <dgm:pt modelId="{1D144062-407D-4680-BDFB-68321E37556A}" type="pres">
      <dgm:prSet presAssocID="{5DFC376C-AD91-4FBD-8432-51384207808A}" presName="TopSpacing" presStyleCnt="0"/>
      <dgm:spPr/>
    </dgm:pt>
    <dgm:pt modelId="{09C98470-2ED0-4F85-A229-8AEFD317B3ED}" type="pres">
      <dgm:prSet presAssocID="{5DFC376C-AD91-4FBD-8432-51384207808A}" presName="Connector" presStyleLbl="alignNode1" presStyleIdx="1" presStyleCnt="3"/>
      <dgm:spPr/>
    </dgm:pt>
    <dgm:pt modelId="{0BE62A1F-FD24-4661-AC59-CC0D5AE49531}" type="pres">
      <dgm:prSet presAssocID="{5DFC376C-AD91-4FBD-8432-51384207808A}" presName="BottomSpacing" presStyleCnt="0"/>
      <dgm:spPr/>
    </dgm:pt>
    <dgm:pt modelId="{CF7CA6D1-0E9B-4347-8E6F-EFA6069245A5}" type="pres">
      <dgm:prSet presAssocID="{0E65E7F6-6BB2-4F76-B5A1-316570AC936B}" presName="composite" presStyleCnt="0"/>
      <dgm:spPr/>
    </dgm:pt>
    <dgm:pt modelId="{612C42C6-D5F8-4AA6-9BBE-D11AE28AB6CA}" type="pres">
      <dgm:prSet presAssocID="{0E65E7F6-6BB2-4F76-B5A1-316570AC936B}" presName="Accent" presStyleLbl="alignNode1" presStyleIdx="2" presStyleCnt="3">
        <dgm:presLayoutVars>
          <dgm:chMax val="0"/>
          <dgm:chPref val="0"/>
        </dgm:presLayoutVars>
      </dgm:prSet>
      <dgm:spPr/>
    </dgm:pt>
    <dgm:pt modelId="{2A38F527-B02D-4942-928F-AE2B200BC8B6}" type="pres">
      <dgm:prSet presAssocID="{0E65E7F6-6BB2-4F76-B5A1-316570AC936B}" presName="Image" presStyleLbl="bgImgPlace1" presStyleIdx="1" presStyleCnt="2" custScaleX="257526" custScaleY="171683" custLinFactX="100000" custLinFactNeighborX="110640" custLinFactNeighborY="9723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scene3d>
          <a:camera prst="isometricOffAxis2Left"/>
          <a:lightRig rig="threePt" dir="t"/>
        </a:scene3d>
      </dgm:spPr>
    </dgm:pt>
    <dgm:pt modelId="{9432B119-04BD-4CB1-A683-A98A57ACA9D0}" type="pres">
      <dgm:prSet presAssocID="{0E65E7F6-6BB2-4F76-B5A1-316570AC936B}" presName="Parent" presStyleLbl="fgAccFollowNode1" presStyleIdx="1" presStyleCnt="2" custFlipHor="1" custScaleX="506687" custScaleY="205306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E1E3B31-45D8-4011-AB5B-1E537F6079EA}" type="pres">
      <dgm:prSet presAssocID="{0E65E7F6-6BB2-4F76-B5A1-316570AC936B}" presName="Space" presStyleCnt="0">
        <dgm:presLayoutVars>
          <dgm:chMax val="0"/>
          <dgm:chPref val="0"/>
        </dgm:presLayoutVars>
      </dgm:prSet>
      <dgm:spPr/>
    </dgm:pt>
  </dgm:ptLst>
  <dgm:cxnLst>
    <dgm:cxn modelId="{A0C832F1-5E78-44E3-A582-A6EBA991D5AB}" srcId="{F04C070D-60A9-4D96-9C84-938B63EC0E20}" destId="{0E65E7F6-6BB2-4F76-B5A1-316570AC936B}" srcOrd="1" destOrd="0" parTransId="{793C011F-DAD5-45AA-A6CF-5F295D21A5AC}" sibTransId="{06C08138-45A9-42AA-8C4D-9644666C9CB3}"/>
    <dgm:cxn modelId="{CDC6580C-D88C-4240-B0B7-04549E613E8A}" srcId="{F04C070D-60A9-4D96-9C84-938B63EC0E20}" destId="{CC59B625-7D1B-4DBF-949D-79BBEDAAF3EF}" srcOrd="0" destOrd="0" parTransId="{2B644CF8-DADA-4EF4-9D76-7F37826575B4}" sibTransId="{5DFC376C-AD91-4FBD-8432-51384207808A}"/>
    <dgm:cxn modelId="{22CDD1CA-78C4-431C-AC29-0FA2713EAFAE}" type="presOf" srcId="{CC59B625-7D1B-4DBF-949D-79BBEDAAF3EF}" destId="{0FC7E864-9FEA-47A5-B173-7AD6EE750F78}" srcOrd="0" destOrd="0" presId="urn:microsoft.com/office/officeart/2008/layout/AlternatingPictureCircles"/>
    <dgm:cxn modelId="{1CF04496-369C-490E-9CBC-A7DAADA19A89}" type="presOf" srcId="{F04C070D-60A9-4D96-9C84-938B63EC0E20}" destId="{C33A87E6-228E-43DF-93D7-8021CDC1CC68}" srcOrd="0" destOrd="0" presId="urn:microsoft.com/office/officeart/2008/layout/AlternatingPictureCircles"/>
    <dgm:cxn modelId="{8DF3D72E-DEEC-4C2E-AFF6-EEBF4B098ECD}" type="presOf" srcId="{0E65E7F6-6BB2-4F76-B5A1-316570AC936B}" destId="{9432B119-04BD-4CB1-A683-A98A57ACA9D0}" srcOrd="0" destOrd="0" presId="urn:microsoft.com/office/officeart/2008/layout/AlternatingPictureCircles"/>
    <dgm:cxn modelId="{790867FC-B4E3-4F5A-B63C-0053FB6E79CD}" type="presParOf" srcId="{C33A87E6-228E-43DF-93D7-8021CDC1CC68}" destId="{236C4CB5-4A42-4F1A-A929-0BFE457C3AD8}" srcOrd="0" destOrd="0" presId="urn:microsoft.com/office/officeart/2008/layout/AlternatingPictureCircles"/>
    <dgm:cxn modelId="{86829F6A-514A-4514-87A8-152697042276}" type="presParOf" srcId="{236C4CB5-4A42-4F1A-A929-0BFE457C3AD8}" destId="{C90D007A-02FA-4529-95E7-BBBC98E4E332}" srcOrd="0" destOrd="0" presId="urn:microsoft.com/office/officeart/2008/layout/AlternatingPictureCircles"/>
    <dgm:cxn modelId="{EFFEA2F1-855C-4564-AFE7-AF45CADC03DD}" type="presParOf" srcId="{236C4CB5-4A42-4F1A-A929-0BFE457C3AD8}" destId="{BFE90255-CF39-47A7-B30F-AF9F420009DB}" srcOrd="1" destOrd="0" presId="urn:microsoft.com/office/officeart/2008/layout/AlternatingPictureCircles"/>
    <dgm:cxn modelId="{01DD3072-9622-4BF5-9368-746926F26883}" type="presParOf" srcId="{236C4CB5-4A42-4F1A-A929-0BFE457C3AD8}" destId="{0FC7E864-9FEA-47A5-B173-7AD6EE750F78}" srcOrd="2" destOrd="0" presId="urn:microsoft.com/office/officeart/2008/layout/AlternatingPictureCircles"/>
    <dgm:cxn modelId="{1C422092-7031-4208-A70D-BAAAE91502BB}" type="presParOf" srcId="{236C4CB5-4A42-4F1A-A929-0BFE457C3AD8}" destId="{2AF2677E-921B-46B5-9819-4B72CB397F34}" srcOrd="3" destOrd="0" presId="urn:microsoft.com/office/officeart/2008/layout/AlternatingPictureCircles"/>
    <dgm:cxn modelId="{AA40A678-E150-4D4C-A5B6-2EB7F5960AD9}" type="presParOf" srcId="{C33A87E6-228E-43DF-93D7-8021CDC1CC68}" destId="{4AFF856C-9D94-4494-9CE5-39A9AF2A6596}" srcOrd="1" destOrd="0" presId="urn:microsoft.com/office/officeart/2008/layout/AlternatingPictureCircles"/>
    <dgm:cxn modelId="{49644D30-D959-403E-AB45-AB056EEEFE42}" type="presParOf" srcId="{4AFF856C-9D94-4494-9CE5-39A9AF2A6596}" destId="{1D144062-407D-4680-BDFB-68321E37556A}" srcOrd="0" destOrd="0" presId="urn:microsoft.com/office/officeart/2008/layout/AlternatingPictureCircles"/>
    <dgm:cxn modelId="{CD1DB7AD-6E3F-4DF3-9999-3BB6DEF5C15B}" type="presParOf" srcId="{4AFF856C-9D94-4494-9CE5-39A9AF2A6596}" destId="{09C98470-2ED0-4F85-A229-8AEFD317B3ED}" srcOrd="1" destOrd="0" presId="urn:microsoft.com/office/officeart/2008/layout/AlternatingPictureCircles"/>
    <dgm:cxn modelId="{44D9BAC4-3160-40D5-BB35-3D876CA11D43}" type="presParOf" srcId="{4AFF856C-9D94-4494-9CE5-39A9AF2A6596}" destId="{0BE62A1F-FD24-4661-AC59-CC0D5AE49531}" srcOrd="2" destOrd="0" presId="urn:microsoft.com/office/officeart/2008/layout/AlternatingPictureCircles"/>
    <dgm:cxn modelId="{9C7EFFB4-CD1E-4F64-A3F2-D0FCF471EEBE}" type="presParOf" srcId="{C33A87E6-228E-43DF-93D7-8021CDC1CC68}" destId="{CF7CA6D1-0E9B-4347-8E6F-EFA6069245A5}" srcOrd="2" destOrd="0" presId="urn:microsoft.com/office/officeart/2008/layout/AlternatingPictureCircles"/>
    <dgm:cxn modelId="{7D50D257-6965-4109-B145-99D65F0D5E45}" type="presParOf" srcId="{CF7CA6D1-0E9B-4347-8E6F-EFA6069245A5}" destId="{612C42C6-D5F8-4AA6-9BBE-D11AE28AB6CA}" srcOrd="0" destOrd="0" presId="urn:microsoft.com/office/officeart/2008/layout/AlternatingPictureCircles"/>
    <dgm:cxn modelId="{49BB315D-BFB4-491C-9319-19A2D2AD06F2}" type="presParOf" srcId="{CF7CA6D1-0E9B-4347-8E6F-EFA6069245A5}" destId="{2A38F527-B02D-4942-928F-AE2B200BC8B6}" srcOrd="1" destOrd="0" presId="urn:microsoft.com/office/officeart/2008/layout/AlternatingPictureCircles"/>
    <dgm:cxn modelId="{6C47F386-F387-42CC-AD6B-9D62EF179F35}" type="presParOf" srcId="{CF7CA6D1-0E9B-4347-8E6F-EFA6069245A5}" destId="{9432B119-04BD-4CB1-A683-A98A57ACA9D0}" srcOrd="2" destOrd="0" presId="urn:microsoft.com/office/officeart/2008/layout/AlternatingPictureCircles"/>
    <dgm:cxn modelId="{9BFE02F6-2C54-4456-9396-46CF627D7265}" type="presParOf" srcId="{CF7CA6D1-0E9B-4347-8E6F-EFA6069245A5}" destId="{9E1E3B31-45D8-4011-AB5B-1E537F6079EA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3C9559-720C-4218-807E-748CE5D1C471}" type="doc">
      <dgm:prSet loTypeId="urn:microsoft.com/office/officeart/2005/8/layout/pList1#1" loCatId="list" qsTypeId="urn:microsoft.com/office/officeart/2005/8/quickstyle/3d5" qsCatId="3D" csTypeId="urn:microsoft.com/office/officeart/2005/8/colors/accent1_2" csCatId="accent1" phldr="1"/>
      <dgm:spPr/>
    </dgm:pt>
    <dgm:pt modelId="{97B4AE53-0BED-4075-AA29-42D3CDC602D3}">
      <dgm:prSet phldrT="[Текст]"/>
      <dgm:spPr/>
      <dgm:t>
        <a:bodyPr/>
        <a:lstStyle/>
        <a:p>
          <a:r>
            <a:rPr lang="ru-RU" dirty="0" smtClean="0"/>
            <a:t>СПОРТИВНЫЙ КРУЖОК</a:t>
          </a:r>
          <a:endParaRPr lang="ru-RU" dirty="0"/>
        </a:p>
      </dgm:t>
    </dgm:pt>
    <dgm:pt modelId="{F88BC451-2485-4AD0-B059-BF3793D92852}" type="parTrans" cxnId="{B7485657-022B-445B-A530-4132003A9BAC}">
      <dgm:prSet/>
      <dgm:spPr/>
      <dgm:t>
        <a:bodyPr/>
        <a:lstStyle/>
        <a:p>
          <a:endParaRPr lang="ru-RU"/>
        </a:p>
      </dgm:t>
    </dgm:pt>
    <dgm:pt modelId="{5AB056FD-8476-4979-8415-99B8D39C2297}" type="sibTrans" cxnId="{B7485657-022B-445B-A530-4132003A9BAC}">
      <dgm:prSet/>
      <dgm:spPr/>
      <dgm:t>
        <a:bodyPr/>
        <a:lstStyle/>
        <a:p>
          <a:endParaRPr lang="ru-RU"/>
        </a:p>
      </dgm:t>
    </dgm:pt>
    <dgm:pt modelId="{9C7316C3-77EB-44FD-963E-553E8D91A328}" type="pres">
      <dgm:prSet presAssocID="{413C9559-720C-4218-807E-748CE5D1C471}" presName="Name0" presStyleCnt="0">
        <dgm:presLayoutVars>
          <dgm:dir/>
          <dgm:resizeHandles val="exact"/>
        </dgm:presLayoutVars>
      </dgm:prSet>
      <dgm:spPr/>
    </dgm:pt>
    <dgm:pt modelId="{DB4C319F-B76B-4245-821C-1BDC94385AC1}" type="pres">
      <dgm:prSet presAssocID="{97B4AE53-0BED-4075-AA29-42D3CDC602D3}" presName="compNode" presStyleCnt="0"/>
      <dgm:spPr/>
    </dgm:pt>
    <dgm:pt modelId="{67C49446-B4F3-4810-BB33-C1A4093605FC}" type="pres">
      <dgm:prSet presAssocID="{97B4AE53-0BED-4075-AA29-42D3CDC602D3}" presName="pictRect" presStyleLbl="node1" presStyleIdx="0" presStyleCnt="1" custLinFactNeighborX="6295" custLinFactNeighborY="65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DC1438F9-6B32-4501-8214-45ACDB07D7CB}" type="pres">
      <dgm:prSet presAssocID="{97B4AE53-0BED-4075-AA29-42D3CDC602D3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485657-022B-445B-A530-4132003A9BAC}" srcId="{413C9559-720C-4218-807E-748CE5D1C471}" destId="{97B4AE53-0BED-4075-AA29-42D3CDC602D3}" srcOrd="0" destOrd="0" parTransId="{F88BC451-2485-4AD0-B059-BF3793D92852}" sibTransId="{5AB056FD-8476-4979-8415-99B8D39C2297}"/>
    <dgm:cxn modelId="{98429ED5-EFA0-4C6E-B4ED-5FF038B5E362}" type="presOf" srcId="{97B4AE53-0BED-4075-AA29-42D3CDC602D3}" destId="{DC1438F9-6B32-4501-8214-45ACDB07D7CB}" srcOrd="0" destOrd="0" presId="urn:microsoft.com/office/officeart/2005/8/layout/pList1#1"/>
    <dgm:cxn modelId="{D788BD93-B498-41BF-B12A-B6C2E382F879}" type="presOf" srcId="{413C9559-720C-4218-807E-748CE5D1C471}" destId="{9C7316C3-77EB-44FD-963E-553E8D91A328}" srcOrd="0" destOrd="0" presId="urn:microsoft.com/office/officeart/2005/8/layout/pList1#1"/>
    <dgm:cxn modelId="{5648F45E-C9A7-4C47-AE95-6F5CA8819097}" type="presParOf" srcId="{9C7316C3-77EB-44FD-963E-553E8D91A328}" destId="{DB4C319F-B76B-4245-821C-1BDC94385AC1}" srcOrd="0" destOrd="0" presId="urn:microsoft.com/office/officeart/2005/8/layout/pList1#1"/>
    <dgm:cxn modelId="{4DF17785-1525-4A9E-9213-2783CF09C893}" type="presParOf" srcId="{DB4C319F-B76B-4245-821C-1BDC94385AC1}" destId="{67C49446-B4F3-4810-BB33-C1A4093605FC}" srcOrd="0" destOrd="0" presId="urn:microsoft.com/office/officeart/2005/8/layout/pList1#1"/>
    <dgm:cxn modelId="{BE1BA8E9-DFE8-4810-AC77-CF1FB6ECC5C2}" type="presParOf" srcId="{DB4C319F-B76B-4245-821C-1BDC94385AC1}" destId="{DC1438F9-6B32-4501-8214-45ACDB07D7CB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219042-1F73-4747-B584-049117107A4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5C80E5C9-9ABC-4AC8-97EA-9A5AB354439E}">
      <dgm:prSet phldrT="[Текст]"/>
      <dgm:spPr/>
      <dgm:t>
        <a:bodyPr/>
        <a:lstStyle/>
        <a:p>
          <a:r>
            <a:rPr lang="ru-RU" dirty="0" smtClean="0"/>
            <a:t>Физкультурные досуги и праздники</a:t>
          </a:r>
          <a:endParaRPr lang="ru-RU" dirty="0"/>
        </a:p>
      </dgm:t>
    </dgm:pt>
    <dgm:pt modelId="{3FF8183E-B795-4FB3-A885-77F972D54973}" type="parTrans" cxnId="{2C15A83E-F781-4097-B68C-9A6863FAD143}">
      <dgm:prSet/>
      <dgm:spPr/>
      <dgm:t>
        <a:bodyPr/>
        <a:lstStyle/>
        <a:p>
          <a:endParaRPr lang="ru-RU"/>
        </a:p>
      </dgm:t>
    </dgm:pt>
    <dgm:pt modelId="{97D162A6-D196-4F17-91BB-B3ADC14E00F4}" type="sibTrans" cxnId="{2C15A83E-F781-4097-B68C-9A6863FAD143}">
      <dgm:prSet/>
      <dgm:spPr/>
      <dgm:t>
        <a:bodyPr/>
        <a:lstStyle/>
        <a:p>
          <a:endParaRPr lang="ru-RU"/>
        </a:p>
      </dgm:t>
    </dgm:pt>
    <dgm:pt modelId="{C46B41E3-EC90-468E-B392-00091F0447C3}" type="pres">
      <dgm:prSet presAssocID="{57219042-1F73-4747-B584-049117107A4D}" presName="Name0" presStyleCnt="0">
        <dgm:presLayoutVars>
          <dgm:dir/>
          <dgm:resizeHandles val="exact"/>
        </dgm:presLayoutVars>
      </dgm:prSet>
      <dgm:spPr/>
    </dgm:pt>
    <dgm:pt modelId="{DB912CA9-9903-4D0D-92A6-7C693E8F40A4}" type="pres">
      <dgm:prSet presAssocID="{5C80E5C9-9ABC-4AC8-97EA-9A5AB354439E}" presName="composite" presStyleCnt="0"/>
      <dgm:spPr/>
    </dgm:pt>
    <dgm:pt modelId="{79E1B83A-13C3-4D54-947E-7A3EDDC39B66}" type="pres">
      <dgm:prSet presAssocID="{5C80E5C9-9ABC-4AC8-97EA-9A5AB354439E}" presName="rect1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CB9967E2-816C-44D9-A0F5-B902F1299EE9}" type="pres">
      <dgm:prSet presAssocID="{5C80E5C9-9ABC-4AC8-97EA-9A5AB354439E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15A83E-F781-4097-B68C-9A6863FAD143}" srcId="{57219042-1F73-4747-B584-049117107A4D}" destId="{5C80E5C9-9ABC-4AC8-97EA-9A5AB354439E}" srcOrd="0" destOrd="0" parTransId="{3FF8183E-B795-4FB3-A885-77F972D54973}" sibTransId="{97D162A6-D196-4F17-91BB-B3ADC14E00F4}"/>
    <dgm:cxn modelId="{388D4D4E-0222-4144-A463-61CCAE773237}" type="presOf" srcId="{5C80E5C9-9ABC-4AC8-97EA-9A5AB354439E}" destId="{CB9967E2-816C-44D9-A0F5-B902F1299EE9}" srcOrd="0" destOrd="0" presId="urn:microsoft.com/office/officeart/2008/layout/BendingPictureCaptionList"/>
    <dgm:cxn modelId="{C4AF7257-33BC-4FCC-83E5-C4A450E6C4F0}" type="presOf" srcId="{57219042-1F73-4747-B584-049117107A4D}" destId="{C46B41E3-EC90-468E-B392-00091F0447C3}" srcOrd="0" destOrd="0" presId="urn:microsoft.com/office/officeart/2008/layout/BendingPictureCaptionList"/>
    <dgm:cxn modelId="{2E2036AD-6B54-42C8-899F-ABBDFA8CD459}" type="presParOf" srcId="{C46B41E3-EC90-468E-B392-00091F0447C3}" destId="{DB912CA9-9903-4D0D-92A6-7C693E8F40A4}" srcOrd="0" destOrd="0" presId="urn:microsoft.com/office/officeart/2008/layout/BendingPictureCaptionList"/>
    <dgm:cxn modelId="{50B5D565-2EF3-480D-BEDD-9D3A45378C0C}" type="presParOf" srcId="{DB912CA9-9903-4D0D-92A6-7C693E8F40A4}" destId="{79E1B83A-13C3-4D54-947E-7A3EDDC39B66}" srcOrd="0" destOrd="0" presId="urn:microsoft.com/office/officeart/2008/layout/BendingPictureCaptionList"/>
    <dgm:cxn modelId="{AA75E3B0-22F7-4D26-8624-E3B17F891274}" type="presParOf" srcId="{DB912CA9-9903-4D0D-92A6-7C693E8F40A4}" destId="{CB9967E2-816C-44D9-A0F5-B902F1299EE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1E4545-43F9-4B38-B8B9-E67F6CD2D0C9}" type="doc">
      <dgm:prSet loTypeId="urn:microsoft.com/office/officeart/2008/layout/HexagonCluster" loCatId="picture" qsTypeId="urn:microsoft.com/office/officeart/2005/8/quickstyle/simple1" qsCatId="simple" csTypeId="urn:microsoft.com/office/officeart/2005/8/colors/accent3_3" csCatId="accent3" phldr="1"/>
      <dgm:spPr/>
    </dgm:pt>
    <dgm:pt modelId="{BEF435DA-597F-4CD0-9DBC-50C05134A6DE}">
      <dgm:prSet phldrT="[Текст]"/>
      <dgm:spPr/>
      <dgm:t>
        <a:bodyPr/>
        <a:lstStyle/>
        <a:p>
          <a:r>
            <a:rPr lang="ru-RU" dirty="0" smtClean="0"/>
            <a:t>РЕЛАКСАЦИЯ</a:t>
          </a:r>
          <a:endParaRPr lang="ru-RU" dirty="0"/>
        </a:p>
      </dgm:t>
    </dgm:pt>
    <dgm:pt modelId="{44E46747-BE8D-4F99-ABCF-994A4F77CDF8}" type="parTrans" cxnId="{DAE9D5FC-D6A8-4704-AC1B-FE482167A9A6}">
      <dgm:prSet/>
      <dgm:spPr/>
      <dgm:t>
        <a:bodyPr/>
        <a:lstStyle/>
        <a:p>
          <a:endParaRPr lang="ru-RU"/>
        </a:p>
      </dgm:t>
    </dgm:pt>
    <dgm:pt modelId="{055E960A-223A-44E0-8488-2BC4C90F0F6C}" type="sibTrans" cxnId="{DAE9D5FC-D6A8-4704-AC1B-FE482167A9A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DA878E0A-2375-4D7D-8811-34ADC2191783}" type="pres">
      <dgm:prSet presAssocID="{841E4545-43F9-4B38-B8B9-E67F6CD2D0C9}" presName="Name0" presStyleCnt="0">
        <dgm:presLayoutVars>
          <dgm:chMax val="21"/>
          <dgm:chPref val="21"/>
        </dgm:presLayoutVars>
      </dgm:prSet>
      <dgm:spPr/>
    </dgm:pt>
    <dgm:pt modelId="{25FB1A51-0AF2-4997-AC36-B68F5FC3F124}" type="pres">
      <dgm:prSet presAssocID="{BEF435DA-597F-4CD0-9DBC-50C05134A6DE}" presName="text1" presStyleCnt="0"/>
      <dgm:spPr/>
    </dgm:pt>
    <dgm:pt modelId="{A210ADE6-DC90-4744-916F-BC6CA1B5D33C}" type="pres">
      <dgm:prSet presAssocID="{BEF435DA-597F-4CD0-9DBC-50C05134A6DE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3C9C8-3F73-42D9-9B2F-CE1BB564BD91}" type="pres">
      <dgm:prSet presAssocID="{BEF435DA-597F-4CD0-9DBC-50C05134A6DE}" presName="textaccent1" presStyleCnt="0"/>
      <dgm:spPr/>
    </dgm:pt>
    <dgm:pt modelId="{7172CEAB-CE07-4BCA-8B65-F6A7B29A87AF}" type="pres">
      <dgm:prSet presAssocID="{BEF435DA-597F-4CD0-9DBC-50C05134A6DE}" presName="accentRepeatNode" presStyleLbl="solidAlignAcc1" presStyleIdx="0" presStyleCnt="2"/>
      <dgm:spPr/>
    </dgm:pt>
    <dgm:pt modelId="{DB0A4441-8277-425A-A670-1F3531C036C1}" type="pres">
      <dgm:prSet presAssocID="{055E960A-223A-44E0-8488-2BC4C90F0F6C}" presName="image1" presStyleCnt="0"/>
      <dgm:spPr/>
    </dgm:pt>
    <dgm:pt modelId="{299D27B8-D32D-4DA8-B37F-2DC25CB37E40}" type="pres">
      <dgm:prSet presAssocID="{055E960A-223A-44E0-8488-2BC4C90F0F6C}" presName="imageRepeatNode" presStyleLbl="alignAcc1" presStyleIdx="0" presStyleCnt="1"/>
      <dgm:spPr/>
      <dgm:t>
        <a:bodyPr/>
        <a:lstStyle/>
        <a:p>
          <a:endParaRPr lang="ru-RU"/>
        </a:p>
      </dgm:t>
    </dgm:pt>
    <dgm:pt modelId="{AC96A7E3-4CCB-4174-9F17-AE22BA833AE4}" type="pres">
      <dgm:prSet presAssocID="{055E960A-223A-44E0-8488-2BC4C90F0F6C}" presName="imageaccent1" presStyleCnt="0"/>
      <dgm:spPr/>
    </dgm:pt>
    <dgm:pt modelId="{B98D58C0-D057-41C8-9D2A-EB108876C4FF}" type="pres">
      <dgm:prSet presAssocID="{055E960A-223A-44E0-8488-2BC4C90F0F6C}" presName="accentRepeatNode" presStyleLbl="solidAlignAcc1" presStyleIdx="1" presStyleCnt="2"/>
      <dgm:spPr/>
    </dgm:pt>
  </dgm:ptLst>
  <dgm:cxnLst>
    <dgm:cxn modelId="{2207EBB4-6026-41AF-AF62-599615FE2BF8}" type="presOf" srcId="{BEF435DA-597F-4CD0-9DBC-50C05134A6DE}" destId="{A210ADE6-DC90-4744-916F-BC6CA1B5D33C}" srcOrd="0" destOrd="0" presId="urn:microsoft.com/office/officeart/2008/layout/HexagonCluster"/>
    <dgm:cxn modelId="{494D9069-1D2B-4379-A17F-C4DD8F778B22}" type="presOf" srcId="{055E960A-223A-44E0-8488-2BC4C90F0F6C}" destId="{299D27B8-D32D-4DA8-B37F-2DC25CB37E40}" srcOrd="0" destOrd="0" presId="urn:microsoft.com/office/officeart/2008/layout/HexagonCluster"/>
    <dgm:cxn modelId="{FD466FE1-A512-424F-9F34-AFB0AAC15E90}" type="presOf" srcId="{841E4545-43F9-4B38-B8B9-E67F6CD2D0C9}" destId="{DA878E0A-2375-4D7D-8811-34ADC2191783}" srcOrd="0" destOrd="0" presId="urn:microsoft.com/office/officeart/2008/layout/HexagonCluster"/>
    <dgm:cxn modelId="{DAE9D5FC-D6A8-4704-AC1B-FE482167A9A6}" srcId="{841E4545-43F9-4B38-B8B9-E67F6CD2D0C9}" destId="{BEF435DA-597F-4CD0-9DBC-50C05134A6DE}" srcOrd="0" destOrd="0" parTransId="{44E46747-BE8D-4F99-ABCF-994A4F77CDF8}" sibTransId="{055E960A-223A-44E0-8488-2BC4C90F0F6C}"/>
    <dgm:cxn modelId="{FA97A015-7115-49E5-9417-544DE65015A7}" type="presParOf" srcId="{DA878E0A-2375-4D7D-8811-34ADC2191783}" destId="{25FB1A51-0AF2-4997-AC36-B68F5FC3F124}" srcOrd="0" destOrd="0" presId="urn:microsoft.com/office/officeart/2008/layout/HexagonCluster"/>
    <dgm:cxn modelId="{94C11844-70A5-4376-910B-DDCECC549105}" type="presParOf" srcId="{25FB1A51-0AF2-4997-AC36-B68F5FC3F124}" destId="{A210ADE6-DC90-4744-916F-BC6CA1B5D33C}" srcOrd="0" destOrd="0" presId="urn:microsoft.com/office/officeart/2008/layout/HexagonCluster"/>
    <dgm:cxn modelId="{B677400F-1AFB-42B4-A63D-85E439511FF6}" type="presParOf" srcId="{DA878E0A-2375-4D7D-8811-34ADC2191783}" destId="{9523C9C8-3F73-42D9-9B2F-CE1BB564BD91}" srcOrd="1" destOrd="0" presId="urn:microsoft.com/office/officeart/2008/layout/HexagonCluster"/>
    <dgm:cxn modelId="{60F28C81-F5B9-46EA-8DD3-2FDFB43B6C1A}" type="presParOf" srcId="{9523C9C8-3F73-42D9-9B2F-CE1BB564BD91}" destId="{7172CEAB-CE07-4BCA-8B65-F6A7B29A87AF}" srcOrd="0" destOrd="0" presId="urn:microsoft.com/office/officeart/2008/layout/HexagonCluster"/>
    <dgm:cxn modelId="{F02BD35D-DA9B-4EFB-97A7-00EFEE5D2DC7}" type="presParOf" srcId="{DA878E0A-2375-4D7D-8811-34ADC2191783}" destId="{DB0A4441-8277-425A-A670-1F3531C036C1}" srcOrd="2" destOrd="0" presId="urn:microsoft.com/office/officeart/2008/layout/HexagonCluster"/>
    <dgm:cxn modelId="{4601C2F1-9192-4532-97B4-B195DB81B8F3}" type="presParOf" srcId="{DB0A4441-8277-425A-A670-1F3531C036C1}" destId="{299D27B8-D32D-4DA8-B37F-2DC25CB37E40}" srcOrd="0" destOrd="0" presId="urn:microsoft.com/office/officeart/2008/layout/HexagonCluster"/>
    <dgm:cxn modelId="{AF7294CF-AA78-4727-964A-D588315F50EE}" type="presParOf" srcId="{DA878E0A-2375-4D7D-8811-34ADC2191783}" destId="{AC96A7E3-4CCB-4174-9F17-AE22BA833AE4}" srcOrd="3" destOrd="0" presId="urn:microsoft.com/office/officeart/2008/layout/HexagonCluster"/>
    <dgm:cxn modelId="{53511A71-7750-4C53-A474-72E7CFA36DA7}" type="presParOf" srcId="{AC96A7E3-4CCB-4174-9F17-AE22BA833AE4}" destId="{B98D58C0-D057-41C8-9D2A-EB108876C4F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EAA8E5-7A37-4EEF-A766-6C2AB63DD917}" type="doc">
      <dgm:prSet loTypeId="urn:microsoft.com/office/officeart/2008/layout/HexagonCluster" loCatId="picture" qsTypeId="urn:microsoft.com/office/officeart/2005/8/quickstyle/simple1" qsCatId="simple" csTypeId="urn:microsoft.com/office/officeart/2005/8/colors/colorful2" csCatId="colorful" phldr="1"/>
      <dgm:spPr/>
    </dgm:pt>
    <dgm:pt modelId="{AB66FACE-777B-463B-BC04-30711937FD0B}">
      <dgm:prSet phldrT="[Текст]"/>
      <dgm:spPr/>
      <dgm:t>
        <a:bodyPr/>
        <a:lstStyle/>
        <a:p>
          <a:r>
            <a:rPr lang="ru-RU" dirty="0" smtClean="0"/>
            <a:t>ГИМНАСТИКА ДЛЯ ГЛАЗ</a:t>
          </a:r>
          <a:endParaRPr lang="ru-RU" dirty="0"/>
        </a:p>
      </dgm:t>
    </dgm:pt>
    <dgm:pt modelId="{D2C17AA5-7A74-428E-987C-31131531B26F}" type="parTrans" cxnId="{8A03CA90-6C07-4122-BAC4-941D815844D7}">
      <dgm:prSet/>
      <dgm:spPr/>
      <dgm:t>
        <a:bodyPr/>
        <a:lstStyle/>
        <a:p>
          <a:endParaRPr lang="ru-RU"/>
        </a:p>
      </dgm:t>
    </dgm:pt>
    <dgm:pt modelId="{053FC0BB-CA08-417E-BF0B-47E45811C59A}" type="sibTrans" cxnId="{8A03CA90-6C07-4122-BAC4-941D815844D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DAAD4E48-3194-4645-908F-A253A7621963}" type="pres">
      <dgm:prSet presAssocID="{E5EAA8E5-7A37-4EEF-A766-6C2AB63DD917}" presName="Name0" presStyleCnt="0">
        <dgm:presLayoutVars>
          <dgm:chMax val="21"/>
          <dgm:chPref val="21"/>
        </dgm:presLayoutVars>
      </dgm:prSet>
      <dgm:spPr/>
    </dgm:pt>
    <dgm:pt modelId="{C6054843-74D7-46AB-82CC-1954A721AD94}" type="pres">
      <dgm:prSet presAssocID="{AB66FACE-777B-463B-BC04-30711937FD0B}" presName="text1" presStyleCnt="0"/>
      <dgm:spPr/>
    </dgm:pt>
    <dgm:pt modelId="{D979EB04-152B-433E-A0B1-81C7CA79425C}" type="pres">
      <dgm:prSet presAssocID="{AB66FACE-777B-463B-BC04-30711937FD0B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2972B-1D41-4478-BF85-FC9F09D01C58}" type="pres">
      <dgm:prSet presAssocID="{AB66FACE-777B-463B-BC04-30711937FD0B}" presName="textaccent1" presStyleCnt="0"/>
      <dgm:spPr/>
    </dgm:pt>
    <dgm:pt modelId="{D17A8C80-8A01-4E29-85CA-6B49C762C684}" type="pres">
      <dgm:prSet presAssocID="{AB66FACE-777B-463B-BC04-30711937FD0B}" presName="accentRepeatNode" presStyleLbl="solidAlignAcc1" presStyleIdx="0" presStyleCnt="2"/>
      <dgm:spPr/>
    </dgm:pt>
    <dgm:pt modelId="{A09825DC-925B-4AEE-9EF2-FAA32D91FD17}" type="pres">
      <dgm:prSet presAssocID="{053FC0BB-CA08-417E-BF0B-47E45811C59A}" presName="image1" presStyleCnt="0"/>
      <dgm:spPr/>
    </dgm:pt>
    <dgm:pt modelId="{3AE98313-1CCC-4299-84B5-B01E74F15C24}" type="pres">
      <dgm:prSet presAssocID="{053FC0BB-CA08-417E-BF0B-47E45811C59A}" presName="imageRepeatNode" presStyleLbl="alignAcc1" presStyleIdx="0" presStyleCnt="1"/>
      <dgm:spPr/>
      <dgm:t>
        <a:bodyPr/>
        <a:lstStyle/>
        <a:p>
          <a:endParaRPr lang="ru-RU"/>
        </a:p>
      </dgm:t>
    </dgm:pt>
    <dgm:pt modelId="{EC4C23D6-4ACD-4D67-AE26-23C180F977A7}" type="pres">
      <dgm:prSet presAssocID="{053FC0BB-CA08-417E-BF0B-47E45811C59A}" presName="imageaccent1" presStyleCnt="0"/>
      <dgm:spPr/>
    </dgm:pt>
    <dgm:pt modelId="{1FE70192-DBBD-4900-8D18-41526F6FE23C}" type="pres">
      <dgm:prSet presAssocID="{053FC0BB-CA08-417E-BF0B-47E45811C59A}" presName="accentRepeatNode" presStyleLbl="solidAlignAcc1" presStyleIdx="1" presStyleCnt="2"/>
      <dgm:spPr/>
    </dgm:pt>
  </dgm:ptLst>
  <dgm:cxnLst>
    <dgm:cxn modelId="{769F5100-53CF-458A-98B9-63A89E36A6B7}" type="presOf" srcId="{E5EAA8E5-7A37-4EEF-A766-6C2AB63DD917}" destId="{DAAD4E48-3194-4645-908F-A253A7621963}" srcOrd="0" destOrd="0" presId="urn:microsoft.com/office/officeart/2008/layout/HexagonCluster"/>
    <dgm:cxn modelId="{ABFCEFB5-F701-4440-A82C-F761D776D327}" type="presOf" srcId="{053FC0BB-CA08-417E-BF0B-47E45811C59A}" destId="{3AE98313-1CCC-4299-84B5-B01E74F15C24}" srcOrd="0" destOrd="0" presId="urn:microsoft.com/office/officeart/2008/layout/HexagonCluster"/>
    <dgm:cxn modelId="{7F9B1421-7877-445D-B02F-CAB7503F767A}" type="presOf" srcId="{AB66FACE-777B-463B-BC04-30711937FD0B}" destId="{D979EB04-152B-433E-A0B1-81C7CA79425C}" srcOrd="0" destOrd="0" presId="urn:microsoft.com/office/officeart/2008/layout/HexagonCluster"/>
    <dgm:cxn modelId="{8A03CA90-6C07-4122-BAC4-941D815844D7}" srcId="{E5EAA8E5-7A37-4EEF-A766-6C2AB63DD917}" destId="{AB66FACE-777B-463B-BC04-30711937FD0B}" srcOrd="0" destOrd="0" parTransId="{D2C17AA5-7A74-428E-987C-31131531B26F}" sibTransId="{053FC0BB-CA08-417E-BF0B-47E45811C59A}"/>
    <dgm:cxn modelId="{8EC9897F-A046-4FFF-A92D-422B43589A99}" type="presParOf" srcId="{DAAD4E48-3194-4645-908F-A253A7621963}" destId="{C6054843-74D7-46AB-82CC-1954A721AD94}" srcOrd="0" destOrd="0" presId="urn:microsoft.com/office/officeart/2008/layout/HexagonCluster"/>
    <dgm:cxn modelId="{779926FF-78D2-46C6-8C0F-530C1273331C}" type="presParOf" srcId="{C6054843-74D7-46AB-82CC-1954A721AD94}" destId="{D979EB04-152B-433E-A0B1-81C7CA79425C}" srcOrd="0" destOrd="0" presId="urn:microsoft.com/office/officeart/2008/layout/HexagonCluster"/>
    <dgm:cxn modelId="{A6EEE8D5-9B2E-4D48-B4E9-18D9CB3385D6}" type="presParOf" srcId="{DAAD4E48-3194-4645-908F-A253A7621963}" destId="{5502972B-1D41-4478-BF85-FC9F09D01C58}" srcOrd="1" destOrd="0" presId="urn:microsoft.com/office/officeart/2008/layout/HexagonCluster"/>
    <dgm:cxn modelId="{3E569977-109F-4F7E-844F-3BA6B7B013AA}" type="presParOf" srcId="{5502972B-1D41-4478-BF85-FC9F09D01C58}" destId="{D17A8C80-8A01-4E29-85CA-6B49C762C684}" srcOrd="0" destOrd="0" presId="urn:microsoft.com/office/officeart/2008/layout/HexagonCluster"/>
    <dgm:cxn modelId="{EC16FFA9-B4B9-4CC4-BF08-21DD10C98D4A}" type="presParOf" srcId="{DAAD4E48-3194-4645-908F-A253A7621963}" destId="{A09825DC-925B-4AEE-9EF2-FAA32D91FD17}" srcOrd="2" destOrd="0" presId="urn:microsoft.com/office/officeart/2008/layout/HexagonCluster"/>
    <dgm:cxn modelId="{8F71B825-F082-432D-8EFF-A3327A74F3BF}" type="presParOf" srcId="{A09825DC-925B-4AEE-9EF2-FAA32D91FD17}" destId="{3AE98313-1CCC-4299-84B5-B01E74F15C24}" srcOrd="0" destOrd="0" presId="urn:microsoft.com/office/officeart/2008/layout/HexagonCluster"/>
    <dgm:cxn modelId="{CCAAB47B-B74B-4B5F-BB46-24B170852B7C}" type="presParOf" srcId="{DAAD4E48-3194-4645-908F-A253A7621963}" destId="{EC4C23D6-4ACD-4D67-AE26-23C180F977A7}" srcOrd="3" destOrd="0" presId="urn:microsoft.com/office/officeart/2008/layout/HexagonCluster"/>
    <dgm:cxn modelId="{19C7C164-F383-4047-9260-BAD2D3A22574}" type="presParOf" srcId="{EC4C23D6-4ACD-4D67-AE26-23C180F977A7}" destId="{1FE70192-DBBD-4900-8D18-41526F6FE23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7FAB13-53A3-4C59-8F1B-A21CE9525A97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3648B13F-3FF3-4896-8F05-AF5011ECE208}">
      <dgm:prSet phldrT="[Текст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САМОМАССАЖ  И ТОЧЕЧНЫЙ МАССАЖ</a:t>
          </a:r>
          <a:endParaRPr lang="ru-RU" dirty="0"/>
        </a:p>
      </dgm:t>
    </dgm:pt>
    <dgm:pt modelId="{2B52B5DF-7B88-4A46-9129-145997E52982}" type="parTrans" cxnId="{9C5E5DE5-037E-497B-B47A-389D86E8588B}">
      <dgm:prSet/>
      <dgm:spPr/>
      <dgm:t>
        <a:bodyPr/>
        <a:lstStyle/>
        <a:p>
          <a:endParaRPr lang="ru-RU"/>
        </a:p>
      </dgm:t>
    </dgm:pt>
    <dgm:pt modelId="{5DF6B6E3-18EE-4527-95DA-3A13F15D69CE}" type="sibTrans" cxnId="{9C5E5DE5-037E-497B-B47A-389D86E8588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369165B3-8DD5-4615-91A4-514E4C13BF9E}" type="pres">
      <dgm:prSet presAssocID="{6F7FAB13-53A3-4C59-8F1B-A21CE9525A97}" presName="Name0" presStyleCnt="0">
        <dgm:presLayoutVars>
          <dgm:chMax val="21"/>
          <dgm:chPref val="21"/>
        </dgm:presLayoutVars>
      </dgm:prSet>
      <dgm:spPr/>
    </dgm:pt>
    <dgm:pt modelId="{89E93640-12F4-4F61-93F4-8ADCF08CF192}" type="pres">
      <dgm:prSet presAssocID="{3648B13F-3FF3-4896-8F05-AF5011ECE208}" presName="text1" presStyleCnt="0"/>
      <dgm:spPr/>
    </dgm:pt>
    <dgm:pt modelId="{227B51B8-07AE-4514-AE33-8C8738BE55EA}" type="pres">
      <dgm:prSet presAssocID="{3648B13F-3FF3-4896-8F05-AF5011ECE208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2C30C-7EBD-4117-9C14-9600D34262C5}" type="pres">
      <dgm:prSet presAssocID="{3648B13F-3FF3-4896-8F05-AF5011ECE208}" presName="textaccent1" presStyleCnt="0"/>
      <dgm:spPr/>
    </dgm:pt>
    <dgm:pt modelId="{00FB5C47-F446-48B7-9D20-10640BC34BCC}" type="pres">
      <dgm:prSet presAssocID="{3648B13F-3FF3-4896-8F05-AF5011ECE208}" presName="accentRepeatNode" presStyleLbl="solidAlignAcc1" presStyleIdx="0" presStyleCnt="2"/>
      <dgm:spPr/>
    </dgm:pt>
    <dgm:pt modelId="{356E9EE8-4992-47E1-A238-6B681A53F62F}" type="pres">
      <dgm:prSet presAssocID="{5DF6B6E3-18EE-4527-95DA-3A13F15D69CE}" presName="image1" presStyleCnt="0"/>
      <dgm:spPr/>
    </dgm:pt>
    <dgm:pt modelId="{981572FC-6F07-4A44-8280-68172E2567FB}" type="pres">
      <dgm:prSet presAssocID="{5DF6B6E3-18EE-4527-95DA-3A13F15D69CE}" presName="imageRepeatNode" presStyleLbl="alignAcc1" presStyleIdx="0" presStyleCnt="1"/>
      <dgm:spPr/>
      <dgm:t>
        <a:bodyPr/>
        <a:lstStyle/>
        <a:p>
          <a:endParaRPr lang="ru-RU"/>
        </a:p>
      </dgm:t>
    </dgm:pt>
    <dgm:pt modelId="{E640043D-6856-431E-8B36-FD55A9F403AA}" type="pres">
      <dgm:prSet presAssocID="{5DF6B6E3-18EE-4527-95DA-3A13F15D69CE}" presName="imageaccent1" presStyleCnt="0"/>
      <dgm:spPr/>
    </dgm:pt>
    <dgm:pt modelId="{A4BFAC6E-DED9-48DC-AA50-DD228C786AA3}" type="pres">
      <dgm:prSet presAssocID="{5DF6B6E3-18EE-4527-95DA-3A13F15D69CE}" presName="accentRepeatNode" presStyleLbl="solidAlignAcc1" presStyleIdx="1" presStyleCnt="2"/>
      <dgm:spPr/>
    </dgm:pt>
  </dgm:ptLst>
  <dgm:cxnLst>
    <dgm:cxn modelId="{9C5E5DE5-037E-497B-B47A-389D86E8588B}" srcId="{6F7FAB13-53A3-4C59-8F1B-A21CE9525A97}" destId="{3648B13F-3FF3-4896-8F05-AF5011ECE208}" srcOrd="0" destOrd="0" parTransId="{2B52B5DF-7B88-4A46-9129-145997E52982}" sibTransId="{5DF6B6E3-18EE-4527-95DA-3A13F15D69CE}"/>
    <dgm:cxn modelId="{8B55D154-26CB-48AE-A6C7-F09792DBBCBE}" type="presOf" srcId="{6F7FAB13-53A3-4C59-8F1B-A21CE9525A97}" destId="{369165B3-8DD5-4615-91A4-514E4C13BF9E}" srcOrd="0" destOrd="0" presId="urn:microsoft.com/office/officeart/2008/layout/HexagonCluster"/>
    <dgm:cxn modelId="{085CF169-75AD-4E39-873D-082101142898}" type="presOf" srcId="{5DF6B6E3-18EE-4527-95DA-3A13F15D69CE}" destId="{981572FC-6F07-4A44-8280-68172E2567FB}" srcOrd="0" destOrd="0" presId="urn:microsoft.com/office/officeart/2008/layout/HexagonCluster"/>
    <dgm:cxn modelId="{2A5C82A9-46D5-4064-9E96-75C99E1D19F4}" type="presOf" srcId="{3648B13F-3FF3-4896-8F05-AF5011ECE208}" destId="{227B51B8-07AE-4514-AE33-8C8738BE55EA}" srcOrd="0" destOrd="0" presId="urn:microsoft.com/office/officeart/2008/layout/HexagonCluster"/>
    <dgm:cxn modelId="{D0478AFE-34BA-42C4-A561-C0A074C4BD0C}" type="presParOf" srcId="{369165B3-8DD5-4615-91A4-514E4C13BF9E}" destId="{89E93640-12F4-4F61-93F4-8ADCF08CF192}" srcOrd="0" destOrd="0" presId="urn:microsoft.com/office/officeart/2008/layout/HexagonCluster"/>
    <dgm:cxn modelId="{B0F0F628-FEC8-4CE1-8BF8-AD731A6C2E36}" type="presParOf" srcId="{89E93640-12F4-4F61-93F4-8ADCF08CF192}" destId="{227B51B8-07AE-4514-AE33-8C8738BE55EA}" srcOrd="0" destOrd="0" presId="urn:microsoft.com/office/officeart/2008/layout/HexagonCluster"/>
    <dgm:cxn modelId="{A84F6891-7BD6-449E-8C7F-BD833E7AD1EC}" type="presParOf" srcId="{369165B3-8DD5-4615-91A4-514E4C13BF9E}" destId="{75D2C30C-7EBD-4117-9C14-9600D34262C5}" srcOrd="1" destOrd="0" presId="urn:microsoft.com/office/officeart/2008/layout/HexagonCluster"/>
    <dgm:cxn modelId="{DD236567-4AA6-4A38-ABC2-A9D261237C83}" type="presParOf" srcId="{75D2C30C-7EBD-4117-9C14-9600D34262C5}" destId="{00FB5C47-F446-48B7-9D20-10640BC34BCC}" srcOrd="0" destOrd="0" presId="urn:microsoft.com/office/officeart/2008/layout/HexagonCluster"/>
    <dgm:cxn modelId="{27E36AAC-1841-44D2-A965-C7005A6EA877}" type="presParOf" srcId="{369165B3-8DD5-4615-91A4-514E4C13BF9E}" destId="{356E9EE8-4992-47E1-A238-6B681A53F62F}" srcOrd="2" destOrd="0" presId="urn:microsoft.com/office/officeart/2008/layout/HexagonCluster"/>
    <dgm:cxn modelId="{2BD408A3-C124-4737-B9F1-8443D446D70F}" type="presParOf" srcId="{356E9EE8-4992-47E1-A238-6B681A53F62F}" destId="{981572FC-6F07-4A44-8280-68172E2567FB}" srcOrd="0" destOrd="0" presId="urn:microsoft.com/office/officeart/2008/layout/HexagonCluster"/>
    <dgm:cxn modelId="{10A9C49C-8299-46CF-93A0-A04A0B5F5BE3}" type="presParOf" srcId="{369165B3-8DD5-4615-91A4-514E4C13BF9E}" destId="{E640043D-6856-431E-8B36-FD55A9F403AA}" srcOrd="3" destOrd="0" presId="urn:microsoft.com/office/officeart/2008/layout/HexagonCluster"/>
    <dgm:cxn modelId="{F22DDF45-FE3A-49F8-9AEE-2D901236F316}" type="presParOf" srcId="{E640043D-6856-431E-8B36-FD55A9F403AA}" destId="{A4BFAC6E-DED9-48DC-AA50-DD228C786AA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47C09A-A310-4367-A399-54B8C82C85EC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80887A0C-68C8-46C3-A7CF-7DC523727578}" type="pres">
      <dgm:prSet presAssocID="{A847C09A-A310-4367-A399-54B8C82C85EC}" presName="Name0" presStyleCnt="0">
        <dgm:presLayoutVars>
          <dgm:chMax val="21"/>
          <dgm:chPref val="21"/>
        </dgm:presLayoutVars>
      </dgm:prSet>
      <dgm:spPr/>
    </dgm:pt>
  </dgm:ptLst>
  <dgm:cxnLst>
    <dgm:cxn modelId="{5BD9AD13-D59F-47C9-AED5-672CE5DBB810}" type="presOf" srcId="{A847C09A-A310-4367-A399-54B8C82C85EC}" destId="{80887A0C-68C8-46C3-A7CF-7DC52372757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Рамка рисунка"/>
  <dgm:desc val="Служит для отображения рисунков и соответствующего текста уровня 1, отображаемых в смещенной рамке. Рекомендуется использовать только текст уровня 1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694B-BAA9-4485-ADE1-DC6293F720F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D80A23-60E5-4FF0-82C6-0CC3B02CC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694B-BAA9-4485-ADE1-DC6293F720F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0A23-60E5-4FF0-82C6-0CC3B02CC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694B-BAA9-4485-ADE1-DC6293F720F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0A23-60E5-4FF0-82C6-0CC3B02CC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694B-BAA9-4485-ADE1-DC6293F720F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D80A23-60E5-4FF0-82C6-0CC3B02CC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694B-BAA9-4485-ADE1-DC6293F720F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0A23-60E5-4FF0-82C6-0CC3B02CC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694B-BAA9-4485-ADE1-DC6293F720F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0A23-60E5-4FF0-82C6-0CC3B02CC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694B-BAA9-4485-ADE1-DC6293F720F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0D80A23-60E5-4FF0-82C6-0CC3B02CC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694B-BAA9-4485-ADE1-DC6293F720F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0A23-60E5-4FF0-82C6-0CC3B02CC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694B-BAA9-4485-ADE1-DC6293F720F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0A23-60E5-4FF0-82C6-0CC3B02CC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694B-BAA9-4485-ADE1-DC6293F720F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0A23-60E5-4FF0-82C6-0CC3B02CC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694B-BAA9-4485-ADE1-DC6293F720F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0A23-60E5-4FF0-82C6-0CC3B02CC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05694B-BAA9-4485-ADE1-DC6293F720F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D80A23-60E5-4FF0-82C6-0CC3B02CC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17" Type="http://schemas.openxmlformats.org/officeDocument/2006/relationships/diagramColors" Target="../diagrams/colors9.xml"/><Relationship Id="rId2" Type="http://schemas.openxmlformats.org/officeDocument/2006/relationships/diagramData" Target="../diagrams/data6.xml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6.xml"/><Relationship Id="rId15" Type="http://schemas.openxmlformats.org/officeDocument/2006/relationships/diagramLayout" Target="../diagrams/layout9.xml"/><Relationship Id="rId10" Type="http://schemas.openxmlformats.org/officeDocument/2006/relationships/diagramData" Target="../diagrams/data8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Relationship Id="rId1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diagramData" Target="../diagrams/data1.xml"/><Relationship Id="rId21" Type="http://schemas.openxmlformats.org/officeDocument/2006/relationships/diagramLayout" Target="../diagrams/layout5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image" Target="../media/image3.jpeg"/><Relationship Id="rId16" Type="http://schemas.openxmlformats.org/officeDocument/2006/relationships/diagramData" Target="../diagrams/data4.xml"/><Relationship Id="rId20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jpeg"/><Relationship Id="rId23" Type="http://schemas.openxmlformats.org/officeDocument/2006/relationships/diagramColors" Target="../diagrams/colors5.xml"/><Relationship Id="rId10" Type="http://schemas.openxmlformats.org/officeDocument/2006/relationships/diagramColors" Target="../diagrams/colors2.xml"/><Relationship Id="rId19" Type="http://schemas.openxmlformats.org/officeDocument/2006/relationships/diagramColors" Target="../diagrams/colors4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Составитель: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Ившина </a:t>
            </a:r>
            <a:r>
              <a:rPr lang="ru-RU" dirty="0" err="1" smtClean="0"/>
              <a:t>а.с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sz="5400" dirty="0" smtClean="0">
                <a:latin typeface="Arial Black" panose="020B0A04020102020204" pitchFamily="34" charset="0"/>
              </a:rPr>
              <a:t>ФИЗКУЛЬТУРНО – ЗДОРОВИТЕЛЬНАЯ  РАБОТА В ДОУ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795"/>
    </mc:Choice>
    <mc:Fallback>
      <p:transition spd="slow" advTm="1579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272297020"/>
              </p:ext>
            </p:extLst>
          </p:nvPr>
        </p:nvGraphicFramePr>
        <p:xfrm>
          <a:off x="539553" y="476672"/>
          <a:ext cx="3672407" cy="244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702026712"/>
              </p:ext>
            </p:extLst>
          </p:nvPr>
        </p:nvGraphicFramePr>
        <p:xfrm>
          <a:off x="5148064" y="3645024"/>
          <a:ext cx="352839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237712322"/>
              </p:ext>
            </p:extLst>
          </p:nvPr>
        </p:nvGraphicFramePr>
        <p:xfrm>
          <a:off x="5148064" y="476673"/>
          <a:ext cx="3528392" cy="244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7073153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504" y="4293095"/>
            <a:ext cx="4464496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ВИДЫ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ЗДОРОВЬЕСБЕРЕГАЮЩИХ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ТЕХНОЛОГИЙ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32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1752" y="1118118"/>
            <a:ext cx="223224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556792"/>
            <a:ext cx="3195018" cy="239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204864"/>
            <a:ext cx="4495428" cy="449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3220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355976" y="1700808"/>
            <a:ext cx="2304256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1600" dirty="0" smtClean="0"/>
              <a:t>Учет </a:t>
            </a:r>
            <a:r>
              <a:rPr lang="ru-RU" sz="1400" dirty="0" smtClean="0"/>
              <a:t>индивидуальных особенностей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6444208" y="2852936"/>
            <a:ext cx="2304256" cy="93610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1200" dirty="0" smtClean="0"/>
              <a:t>Проведение физкультурных занятий и занятий по обучению ЗОЖ</a:t>
            </a:r>
            <a:endParaRPr lang="ru-RU" sz="1200" dirty="0"/>
          </a:p>
        </p:txBody>
      </p:sp>
      <p:sp>
        <p:nvSpPr>
          <p:cNvPr id="5" name="Овал 4"/>
          <p:cNvSpPr/>
          <p:nvPr/>
        </p:nvSpPr>
        <p:spPr>
          <a:xfrm>
            <a:off x="6372200" y="4077072"/>
            <a:ext cx="2376264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1400" dirty="0" smtClean="0"/>
              <a:t>Прогулки , подвижные, спортивные  игры на воздухе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6588224" y="5373216"/>
            <a:ext cx="2304256" cy="10584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1200" dirty="0" smtClean="0"/>
              <a:t>Проведение дней здоровья, праздники,  досуги, экскурсии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3635896" y="5805264"/>
            <a:ext cx="2736304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1400" dirty="0" smtClean="0"/>
              <a:t>Занятия в спортивном кружке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2699792" y="4581128"/>
            <a:ext cx="2448272" cy="10801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1400" dirty="0" smtClean="0"/>
              <a:t>Индивидуальные и подгрупповые </a:t>
            </a:r>
            <a:r>
              <a:rPr lang="ru-RU" sz="1400" dirty="0" err="1" smtClean="0"/>
              <a:t>коррегирующие</a:t>
            </a:r>
            <a:r>
              <a:rPr lang="ru-RU" sz="1400" dirty="0" smtClean="0"/>
              <a:t> </a:t>
            </a:r>
            <a:r>
              <a:rPr lang="ru-RU" sz="1400" dirty="0" smtClean="0"/>
              <a:t>занятия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79512" y="5373216"/>
            <a:ext cx="2592288" cy="115212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1200" dirty="0" smtClean="0"/>
              <a:t>Утренняя гимнастика, гимнастика после сна, дыхательная гимнастика, гимнастика для глаз</a:t>
            </a:r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0" y="4221088"/>
            <a:ext cx="2339752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1400" dirty="0" smtClean="0"/>
              <a:t>Проведение закаливающих мероприятий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107504" y="2924944"/>
            <a:ext cx="2232248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1400" dirty="0" smtClean="0"/>
              <a:t>Соблюдение температурного режима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1907704" y="1844824"/>
            <a:ext cx="2210544" cy="93610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1400" dirty="0" smtClean="0"/>
              <a:t>Санитарно –гигиенические требования</a:t>
            </a:r>
            <a:endParaRPr lang="ru-RU" sz="1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148064" y="25649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563888" y="2708920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</p:cNvCxnSpPr>
          <p:nvPr/>
        </p:nvCxnSpPr>
        <p:spPr>
          <a:xfrm flipH="1">
            <a:off x="2195736" y="3562164"/>
            <a:ext cx="936104" cy="10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195736" y="3933056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691680" y="4077072"/>
            <a:ext cx="216024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4"/>
          </p:cNvCxnSpPr>
          <p:nvPr/>
        </p:nvCxnSpPr>
        <p:spPr>
          <a:xfrm flipH="1">
            <a:off x="4499992" y="4127376"/>
            <a:ext cx="72008" cy="52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292080" y="4077072"/>
            <a:ext cx="28803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" idx="5"/>
            <a:endCxn id="6" idx="1"/>
          </p:cNvCxnSpPr>
          <p:nvPr/>
        </p:nvCxnSpPr>
        <p:spPr>
          <a:xfrm>
            <a:off x="5590347" y="3961829"/>
            <a:ext cx="1335328" cy="1566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940152" y="3789040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012160" y="342900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3568" y="476672"/>
            <a:ext cx="7416824" cy="95410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ФИЗКУЛЬТУРНО – ОЗДОРОВИТЕЛЬНАЯ РАБОТА В ДОУ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31840" y="2996952"/>
            <a:ext cx="2880320" cy="113042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1600" dirty="0" err="1" smtClean="0">
                <a:latin typeface="Comic Sans MS" pitchFamily="66" charset="0"/>
              </a:rPr>
              <a:t>Физкультурно</a:t>
            </a:r>
            <a:r>
              <a:rPr lang="ru-RU" sz="1600" dirty="0" smtClean="0">
                <a:latin typeface="Comic Sans MS" pitchFamily="66" charset="0"/>
              </a:rPr>
              <a:t> – оздоровительные мероприятия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7804">
            <a:off x="3054823" y="4978079"/>
            <a:ext cx="1368152" cy="11521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7200"/>
            <a:ext cx="7944944" cy="841248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2400" b="1" i="1" dirty="0" smtClean="0"/>
              <a:t>ФИЗКУЛЬТУРНО – ОЗДОРОВИТЕЛЬНЫЕ МЕРОПРИЯТИЯ</a:t>
            </a:r>
            <a:endParaRPr lang="ru-RU" sz="2400" b="1" i="1" dirty="0"/>
          </a:p>
        </p:txBody>
      </p:sp>
      <p:sp>
        <p:nvSpPr>
          <p:cNvPr id="3" name="5-конечная звезда 2"/>
          <p:cNvSpPr/>
          <p:nvPr/>
        </p:nvSpPr>
        <p:spPr>
          <a:xfrm rot="1441049">
            <a:off x="-167792" y="1813363"/>
            <a:ext cx="3271687" cy="3816231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3206368" y="1412776"/>
            <a:ext cx="3525872" cy="3054928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 rot="20436348">
            <a:off x="6201271" y="1411600"/>
            <a:ext cx="3604936" cy="344669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20874644">
            <a:off x="4964492" y="3671586"/>
            <a:ext cx="3874437" cy="2881443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1602227">
            <a:off x="2114517" y="3660411"/>
            <a:ext cx="3523256" cy="3080201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588837745"/>
              </p:ext>
            </p:extLst>
          </p:nvPr>
        </p:nvGraphicFramePr>
        <p:xfrm>
          <a:off x="457759" y="3217009"/>
          <a:ext cx="1723657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435655368"/>
              </p:ext>
            </p:extLst>
          </p:nvPr>
        </p:nvGraphicFramePr>
        <p:xfrm>
          <a:off x="2802795" y="4725144"/>
          <a:ext cx="187220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882703315"/>
              </p:ext>
            </p:extLst>
          </p:nvPr>
        </p:nvGraphicFramePr>
        <p:xfrm>
          <a:off x="4359284" y="2933780"/>
          <a:ext cx="1375308" cy="108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8490" y="2696484"/>
            <a:ext cx="1269189" cy="87692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isometricOffAxis1Right"/>
            <a:lightRig rig="threePt" dir="t"/>
          </a:scene3d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4221008415"/>
              </p:ext>
            </p:extLst>
          </p:nvPr>
        </p:nvGraphicFramePr>
        <p:xfrm>
          <a:off x="6372200" y="4789581"/>
          <a:ext cx="1353945" cy="111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4262202140"/>
              </p:ext>
            </p:extLst>
          </p:nvPr>
        </p:nvGraphicFramePr>
        <p:xfrm>
          <a:off x="7596336" y="2940239"/>
          <a:ext cx="1152128" cy="92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xmlns="" val="19089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0" grpId="0">
        <p:bldAsOne/>
      </p:bldGraphic>
      <p:bldGraphic spid="12" grpId="0">
        <p:bldAsOne/>
      </p:bldGraphic>
      <p:bldGraphic spid="15" grpId="0">
        <p:bldAsOne/>
      </p:bldGraphic>
      <p:bldGraphic spid="21" grpId="0">
        <p:bldAsOne/>
      </p:bldGraphic>
      <p:bldGraphic spid="2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31840" y="3068960"/>
            <a:ext cx="3096344" cy="1346448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ЛЕЧЕБНО – ПРОФИЛАКТИЧЕСКИЕ МЕРОПРИЯТИЯ</a:t>
            </a:r>
            <a:endParaRPr lang="ru-RU" sz="1400" dirty="0"/>
          </a:p>
        </p:txBody>
      </p:sp>
      <p:sp>
        <p:nvSpPr>
          <p:cNvPr id="3" name="Овал 2"/>
          <p:cNvSpPr/>
          <p:nvPr/>
        </p:nvSpPr>
        <p:spPr>
          <a:xfrm>
            <a:off x="6372200" y="2060848"/>
            <a:ext cx="2448272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КОНТРОЛЬ ЗА ФИЗИЧЕСКИМ РАЗВИТИЕМ ДЕТЕЙ</a:t>
            </a:r>
            <a:endParaRPr lang="ru-RU" sz="1200" dirty="0"/>
          </a:p>
        </p:txBody>
      </p:sp>
      <p:sp>
        <p:nvSpPr>
          <p:cNvPr id="4" name="Овал 3"/>
          <p:cNvSpPr/>
          <p:nvPr/>
        </p:nvSpPr>
        <p:spPr>
          <a:xfrm>
            <a:off x="6444208" y="3933056"/>
            <a:ext cx="2448272" cy="98640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СОБЛЮДЕНИЕ ПРОТИВОЭПИДИМИ-ЧЕСКОГО РЕЖИМА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5357818" y="5429264"/>
            <a:ext cx="2520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ИОНОТЕРАПИЯ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2051720" y="5589240"/>
            <a:ext cx="2520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СЕЗОННАЯ ПРОФИЛАКТИКА ОРЗ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251520" y="4509120"/>
            <a:ext cx="2808312" cy="914400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ПРОФИЛАКТИКА ЙОДНОЙ НЕДОСТАТОЧНОСТИ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251520" y="2714620"/>
            <a:ext cx="2520280" cy="1357322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ПРОФИЛАКТИЧЕСКИЕ </a:t>
            </a:r>
            <a:r>
              <a:rPr lang="ru-RU" sz="1200" dirty="0" smtClean="0"/>
              <a:t>ПРИВИВКИ</a:t>
            </a:r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>
            <a:off x="899592" y="1556792"/>
            <a:ext cx="2498576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ВИТАМИННЫЙ </a:t>
            </a:r>
            <a:r>
              <a:rPr lang="ru-RU" sz="1400" dirty="0" smtClean="0"/>
              <a:t>ЧАЙ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3923928" y="1412776"/>
            <a:ext cx="2448272" cy="86409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 -ВИТАМИНИЗАЦИЯ ПИЩИ</a:t>
            </a:r>
            <a:endParaRPr lang="ru-RU" sz="1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004048" y="227687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1"/>
            <a:endCxn id="9" idx="5"/>
          </p:cNvCxnSpPr>
          <p:nvPr/>
        </p:nvCxnSpPr>
        <p:spPr>
          <a:xfrm flipH="1" flipV="1">
            <a:off x="3032260" y="2337281"/>
            <a:ext cx="553029" cy="928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483768" y="3645024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3"/>
          </p:cNvCxnSpPr>
          <p:nvPr/>
        </p:nvCxnSpPr>
        <p:spPr>
          <a:xfrm flipH="1">
            <a:off x="2843808" y="4218225"/>
            <a:ext cx="741481" cy="506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707904" y="4437112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8064" y="436510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56176" y="4005064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084168" y="2780928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1600" y="404664"/>
            <a:ext cx="6840760" cy="95410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ЛЕЧЕБНО – ПРОФИЛАКТИЧЕСКИЕ МЕРОПРИЯТИЯ В ДОУ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ferris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8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8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8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8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8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18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18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8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908720"/>
            <a:ext cx="7632848" cy="461665"/>
          </a:xfrm>
          <a:prstGeom prst="rect">
            <a:avLst/>
          </a:prstGeom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ТЕРМИНОЛОГИЯ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262089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Gungsuh" panose="02030600000101010101" pitchFamily="18" charset="-127"/>
              </a:rPr>
              <a:t>ЗДОРОВЬЕ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–это состояние  полного физического  и социального благополучия человека.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Gungsuh" panose="02030600000101010101" pitchFamily="18" charset="-127"/>
              </a:rPr>
              <a:t>ЗДОРОВЬЕСБЕРЕГАЮЩАЯ ТЕХНОЛОГИЯ 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- это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система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мер, включающая взаимосвязь  и взаимодействие всех факторов образовательной среды,  направленных на сохранение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здоровья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ребенка на всех этапах его обучения и развития.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Gungsuh" panose="02030600000101010101" pitchFamily="18" charset="-127"/>
              </a:rPr>
              <a:t>ТЕХНОЛОГИЯ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– это инструмент профессиональной деятельности педагога.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Gungsuh" panose="02030600000101010101" pitchFamily="18" charset="-127"/>
                <a:cs typeface="Aharoni" panose="02010803020104030203" pitchFamily="2" charset="-79"/>
              </a:rPr>
              <a:t>ЗДОРОВЬЕСБЕРЕГАЮЩИЙ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Gungsuh" panose="02030600000101010101" pitchFamily="18" charset="-127"/>
                <a:cs typeface="Aharoni" panose="02010803020104030203" pitchFamily="2" charset="-79"/>
              </a:rPr>
              <a:t>ПРОЦЕСС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– это специально  организованное, развивающееся во времени и в рамках определенной системы взаимодействие детей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дошкольно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-</a:t>
            </a:r>
          </a:p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возраста и педагогов, направленное на достижение целей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здоровьесбережения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и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здоровьеобогощения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26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ЦЕЛЬ ЗДОРОВЬЕСБЕРЕГАЮЩИХ ТЕХНОЛОГИЙ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ОБЕСПЕЧЕНИЕ ВЫСОКОГО УРОВНЯ РЕАЛЬНОГО ЗДОРОВЬЯ ВОСПИТАННИКА ДЕТСКОГО САДА ВОСПИТАНИЕ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ВАЛЕОЛОГИЧЕСКОЙ КУЛЬТУРЫ </a:t>
            </a:r>
            <a:r>
              <a:rPr lang="ru-RU" sz="1400" b="1" dirty="0" smtClean="0"/>
              <a:t>КАК СОВОКУПНОСТИ ОСОЗНАННОГО ОТНОШЕНИЯ РЕБЕНКА К ЗДОРОВЬЮ И ЖИЗНИ ЧЕЛОВЕКА, ЗНАНИЙ О ЗДОРОВЬЕ И УМЕНИЙ ОБЕРЕГАТЬ, ПОДДЕРЖИВАТЬ И СОХРАНЯТЬ ЕГО, ВАЛЕОЛОГИЧЕСКОЙ КОМПЕТЕНТНОСТИ, ПОЗВОЛЯЮЩЕЙ ДОШКОЛЬНИКУ САМОСТОЯТЕЛЬНО И ЭФФЕКТИВНО РЕШАТЬ ЗАДАЧИ ЗДОРОВОГО ОБРАЗА ЖИЗНИ БЕЗОПАСНОГО ПОВЕДЕНИЯ, ЗАДАЧИ, СВЯЗАННЫЕ С ОКАЗАНИЕМ ЭЛЕМЕНТАРНОЙ МЕДИЦИНСКОЙ, ПСИХОЛОГИЧЕСКОЙ САМОПОМОЩИ И ПОМОЩИ.</a:t>
            </a:r>
            <a:endParaRPr lang="ru-RU" sz="1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ЭФФЕКТИВНОСТЬ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b="1" dirty="0" smtClean="0"/>
              <a:t>ПОЗИТИВНОГО ВОЗДЕЙСТВИЯ НА ЗДОРОВЬЕ ДЕТЕЙ РАЗЛИЧНЫХ ОЗДОРОВИТЕЛЬНЫХ МЕРОПРИЯТИЙ, СОСТАВЛЯЮЩИХ ЗДОРОВЬЕСБЕРЕГАЮЩУЮ ТЕХНОЛОГИЮ, ОПРЕДЕЛЯЕТСЯ НЕ СТОЛЬКО КАЧЕСТВОМ КАЖДОГО ИЗ ЭТИХ ПРИЕМОВ И МЕТОДОВ, СКОЛЬКО ИХ ГРАМОТНОЙ  «ВСТРОЕННОСТЬЮ» В ОБЩУЮ СИСТЕМУ, НАПРАВЛЕННУЮ НА БЛАГО ЗДОРОВЬЯ ДЕТЕЙ И ПЕДАГОГОВ И ОТВЕЧАЮЩУЮ ЕДИНСТВУ ЦЕЛЕЙ И ЗАДАЧ. </a:t>
            </a:r>
            <a:r>
              <a:rPr lang="ru-RU" sz="1600" b="1" dirty="0"/>
              <a:t>П</a:t>
            </a:r>
            <a:r>
              <a:rPr lang="ru-RU" sz="1400" b="1" dirty="0" smtClean="0"/>
              <a:t>РИ ЭТОМ СЕМЬЯ ЯВЛЯЕТСЯ АКТИВНЫМ УЧАСТНИКОМ ВОСПИТАТЕЛЬНО – ОБРАЗОВАТЕЛЬНОГО ПРОЦЕССА В </a:t>
            </a:r>
            <a:r>
              <a:rPr lang="ru-RU" sz="1600" b="1" dirty="0" smtClean="0"/>
              <a:t>ДОУ.</a:t>
            </a:r>
            <a:endParaRPr lang="ru-RU" sz="1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25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ВИДЫ ЗДОРОВЬЕСБЕРЕГАЮЩИХ ТЕХНОЛОГИЙ В ДОШКОЛЬНОМ ОБРАЗОВАНИИ</a:t>
            </a:r>
            <a:br>
              <a:rPr lang="ru-RU" sz="24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endParaRPr lang="ru-RU" sz="2400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2420888"/>
            <a:ext cx="2664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ФИЗКУЛЬТУРНО - ОЗДОРОВИТЕЛЬНЫЕ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2636912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ЗДОРОВЬЕСБЕРЕЖЕНИЕ И ЗДОРОВЬЕОБОГАЩЕНИЕ  ПЕДАГОГОВ  ДОШКОЛЬНОГО ОБРАЗОВАНИЯ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6" y="1963688"/>
            <a:ext cx="28803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МЕДИКО - ПРОФИЛАКТИЧЕСКИЕ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0985" y="4374465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ВАЛЕОЛОГИЧЕСКОЕ ПРОСВЕЩЕНИЕ РОДИТЕЛЕЙ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5301208"/>
            <a:ext cx="2736304" cy="11521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ЗДОРОВЬЕСБЕРЕГАЮЩИЕ ОБРАЗОВАТЕЛЬНЫЕ ТЕХНОЛОГИИ В ДОУ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4005064"/>
            <a:ext cx="26642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ТЕХНОЛОГИИ  ОБЕСПЕЧЕНИЯ  СОЦИАЛЬНО  - ПСИХОЛОГИЧЕСКОГО БЛАГОПОЛУЧИЯ РЕБЕНКА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26516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Microsoft Tai Le" panose="020B0502040204020203" pitchFamily="34" charset="0"/>
              </a:rPr>
              <a:t>АКТУАЛЬНОСТЬ ПРИМЕНЕНИЯ ЗДОРОВЬЕСБЕРЕГАЮЩИХ ТЕХНОЛОГИЙ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cs typeface="Microsoft Tai Le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106" y="2375331"/>
            <a:ext cx="1872208" cy="40324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ГИПОДИНАМИЯ( НАРУШЕНИЕ  ФУНКЦИЙ ОПОРНО – ДВИГАТЕЛЬНОГО АППАРАТА, КРОВООБРАЩЕНИЯ , ДЫХАНИЯ , ПИЩЕВАРЕНИЯ)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348880"/>
            <a:ext cx="1872208" cy="40324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ДЕТСКИЕ СТРЕССЫ (НЕРВНЫЕ РАССТРОЙСТВА ВСЛЕДСТВИЕ ОТРИЦАТЕЛЬНОЙ ПСИХОЛОГИЧЕСКОЙ ОБСТАНОВКИ В СЕМЬЕ, ИЗЛИШНЕГО ШУМА И НЕРВНОСТИ В ДЕТСКОМ КОЛЛЕКТИВЕ)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ТРЕВОЖНОСТЬ ( НЕДОСТАТОК ЭМОЦИОНАЛЬНОЙ ПОДДЕРЖКИ В ДЕТСКОМ САДУ И СЕМЬЕ, НЕДОСТАТОК ИНФОРМАЦИИ)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348880"/>
            <a:ext cx="1728192" cy="40324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ФИЗИЧЕСКОЕ И ПСИХОЛОГИЧЕСКОЕЗДОРОВЬЕ ВЗРОСЛЫХ УЧАСТНИКОВ ПЕДАГОГИЧЕСКОГО ПРОЦЕССА В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ДОУ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ТАКЖЕ ЗНАЧИТЕЛЬНО УХУДШИЛОСЬ В ПОСЛЕДНЕЕ ВРЕМЯ.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СВЯЗИ С ЭТИМВ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ДОУ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НЕОБХОДИМО УДЕЛИТЬ ОСОБОЕ ВНИМАНИЕ ВОСПИТАНИЮ ФИЗИЧЕСКИ ЗДОРОВОГО И СОЦИАЛЬНО АДАПТИРОВАННОГО РЕБЕНКА.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2348880"/>
            <a:ext cx="1584176" cy="4032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КРОМЕ ТОГО,ВАЖНО СПОСОБСТВОВАТЬ РАЗВИТИЮ КУЛЬТУРЫ  ЗДОРОВЬЯ ПЕДАГОГОВ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ДОУ,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ТОМ ЧИСЛЕ КУЛЬТУРЫ  ПРОФЕССИНАЛЬНОГО ЗДОРОВЬЯ, РАЗВИТИЮ  ПОТРЕБНОСТИ К ЗДОРОВОМУ ОБРАЗУ ЖИЗНИ.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7233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Relaxed"/>
            <a:lightRig rig="brightRoom" dir="t">
              <a:rot lat="0" lon="0" rev="600000"/>
            </a:lightRig>
          </a:scene3d>
          <a:sp3d prstMaterial="metal">
            <a:bevelT w="38100" h="57150" prst="artDeco"/>
          </a:sp3d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ВИДЫ ЗДОРОВЬЕСБЕРЕГАЮЩИХ ТЕХНОЛОГИЙ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87590" y="1340769"/>
            <a:ext cx="326436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647" y="4033880"/>
            <a:ext cx="3508321" cy="2563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340770"/>
            <a:ext cx="360040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7275" y="4033879"/>
            <a:ext cx="3417961" cy="2563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/>
          <p:cNvSpPr txBox="1"/>
          <p:nvPr/>
        </p:nvSpPr>
        <p:spPr>
          <a:xfrm>
            <a:off x="5508104" y="1628800"/>
            <a:ext cx="2087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ГИМНАСТИКА ПОСЛЕ  СНА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4658" y="1344891"/>
            <a:ext cx="1201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УТРЕННЯЯ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ГИМНАСТИКА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5258" y="6084004"/>
            <a:ext cx="2838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СПОРТИВНЫЕ И ПОДВИЖНЫЕ ИГРЫ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3276" y="413427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ДЫХАТЕЛЬНАЯ ГИМНАСТИКА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06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971</TotalTime>
  <Words>508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Составитель:    Ившина а.с                      </vt:lpstr>
      <vt:lpstr>Слайд 2</vt:lpstr>
      <vt:lpstr>ФИЗКУЛЬТУРНО – ОЗДОРОВИТЕЛЬНЫЕ МЕРОПРИЯТИЯ</vt:lpstr>
      <vt:lpstr>Слайд 4</vt:lpstr>
      <vt:lpstr>Слайд 5</vt:lpstr>
      <vt:lpstr>ЦЕЛЬ ЗДОРОВЬЕСБЕРЕГАЮЩИХ ТЕХНОЛОГИЙ</vt:lpstr>
      <vt:lpstr>ВИДЫ ЗДОРОВЬЕСБЕРЕГАЮЩИХ ТЕХНОЛОГИЙ В ДОШКОЛЬНОМ ОБРАЗОВАНИИ  </vt:lpstr>
      <vt:lpstr>АКТУАЛЬНОСТЬ ПРИМЕНЕНИЯ ЗДОРОВЬЕСБЕРЕГАЮЩИХ ТЕХНОЛОГИЙ</vt:lpstr>
      <vt:lpstr>ВИДЫ ЗДОРОВЬЕСБЕРЕГАЮЩИХ ТЕХНОЛОГИЙ</vt:lpstr>
      <vt:lpstr>Слайд 10</vt:lpstr>
      <vt:lpstr>Работа с родителями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костина</cp:lastModifiedBy>
  <cp:revision>85</cp:revision>
  <dcterms:created xsi:type="dcterms:W3CDTF">2016-02-18T15:42:45Z</dcterms:created>
  <dcterms:modified xsi:type="dcterms:W3CDTF">2016-02-24T09:04:59Z</dcterms:modified>
</cp:coreProperties>
</file>