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14" r:id="rId12"/>
    <p:sldId id="371" r:id="rId13"/>
    <p:sldId id="321" r:id="rId14"/>
    <p:sldId id="317" r:id="rId15"/>
    <p:sldId id="372" r:id="rId16"/>
    <p:sldId id="360" r:id="rId17"/>
    <p:sldId id="3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-2022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№429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Питание в детском саду сбалансированное, в соответствии с  разработанным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21-дневным </a:t>
            </a:r>
            <a:r>
              <a:rPr lang="ru-RU" b="1" dirty="0" smtClean="0"/>
              <a:t>меню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Питание 4-х разовое стоимость одного дня на одного ребенка в среднем 125 </a:t>
            </a:r>
            <a:r>
              <a:rPr lang="ru-RU" b="1" dirty="0" smtClean="0"/>
              <a:t>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от 25.06.2020 № 320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en-US" sz="3200" i="1" dirty="0" smtClean="0"/>
              <a:t>69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6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15570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707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64882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r>
                        <a:rPr lang="en-US" sz="1600" b="1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3528392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01.01. 2021 года ежемесячная плата за присмотр и уход 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3170 рублей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2806</TotalTime>
  <Words>919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594TGp_family_light_ani</vt:lpstr>
      <vt:lpstr>Презентация PowerPoint</vt:lpstr>
      <vt:lpstr>На территории Чкаловского района  69 МДОО: 66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  С 01.01. 2021 года ежемесячная плата за присмотр и уход   составляет 3170 рублей </vt:lpstr>
      <vt:lpstr>Организация питания в МАДОУ №429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metodist</cp:lastModifiedBy>
  <cp:revision>120</cp:revision>
  <dcterms:created xsi:type="dcterms:W3CDTF">2010-03-19T17:53:36Z</dcterms:created>
  <dcterms:modified xsi:type="dcterms:W3CDTF">2021-04-06T09:46:26Z</dcterms:modified>
</cp:coreProperties>
</file>