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1B9C-EFAB-4861-B35D-0DAED6EFFDD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1D5B-0202-4F49-A553-800788CF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1D5B-0202-4F49-A553-800788CF87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8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F9A0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3"/>
            <a:ext cx="1981199" cy="68577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98" y="0"/>
            <a:ext cx="9112101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6C7E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F9A0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6C7E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F9A0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6C7E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F9A0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F9A0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53"/>
            <a:ext cx="1981199" cy="68577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4891" y="432561"/>
            <a:ext cx="655421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6C7E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462340"/>
            <a:ext cx="277241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F9A0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" y="-24009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82086" y="2348864"/>
              <a:ext cx="4320540" cy="2442845"/>
            </a:xfrm>
            <a:custGeom>
              <a:avLst/>
              <a:gdLst/>
              <a:ahLst/>
              <a:cxnLst/>
              <a:rect l="l" t="t" r="r" b="b"/>
              <a:pathLst>
                <a:path w="4320540" h="2442845">
                  <a:moveTo>
                    <a:pt x="4320540" y="0"/>
                  </a:moveTo>
                  <a:lnTo>
                    <a:pt x="0" y="0"/>
                  </a:lnTo>
                  <a:lnTo>
                    <a:pt x="0" y="2442591"/>
                  </a:lnTo>
                  <a:lnTo>
                    <a:pt x="4320540" y="2442591"/>
                  </a:lnTo>
                  <a:lnTo>
                    <a:pt x="432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57184" y="4780226"/>
            <a:ext cx="3067419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5515" marR="5080" indent="-93345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rgbClr val="0C3BC4"/>
                </a:solidFill>
                <a:latin typeface="Century Gothic"/>
                <a:cs typeface="Century Gothic"/>
              </a:rPr>
              <a:t>«Почемучки» </a:t>
            </a:r>
          </a:p>
          <a:p>
            <a:pPr marL="945515" marR="5080" indent="-93345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rgbClr val="0C3BC4"/>
                </a:solidFill>
                <a:latin typeface="Century Gothic"/>
                <a:cs typeface="Century Gothic"/>
              </a:rPr>
              <a:t>МАДОУ № 429</a:t>
            </a:r>
          </a:p>
          <a:p>
            <a:pPr marL="945515" marR="5080" indent="-93345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rgbClr val="0C3BC4"/>
                </a:solidFill>
                <a:latin typeface="Century Gothic"/>
                <a:cs typeface="Century Gothic"/>
              </a:rPr>
              <a:t>Чкаловский район</a:t>
            </a:r>
          </a:p>
          <a:p>
            <a:pPr marL="945515" marR="5080" indent="-93345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rgbClr val="0C3BC4"/>
                </a:solidFill>
                <a:latin typeface="Century Gothic"/>
                <a:cs typeface="Century Gothic"/>
              </a:rPr>
              <a:t>г. Екатеринбург.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57100"/>
            <a:ext cx="1428795" cy="2143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600"/>
            <a:ext cx="3439619" cy="24619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" y="128676"/>
            <a:ext cx="9143943" cy="67293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95520" y="5691022"/>
            <a:ext cx="2284095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  <a:buFont typeface="Wingdings"/>
              <a:buChar char=""/>
              <a:tabLst>
                <a:tab pos="362585" algn="l"/>
                <a:tab pos="363220" algn="l"/>
              </a:tabLst>
            </a:pPr>
            <a:r>
              <a:rPr sz="12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Фотография собранной </a:t>
            </a:r>
            <a:r>
              <a:rPr sz="1200" i="1" spc="-3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буквы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809" y="4142184"/>
            <a:ext cx="3582591" cy="4610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2245" rIns="0" bIns="0" rtlCol="0">
            <a:spAutoFit/>
          </a:bodyPr>
          <a:lstStyle/>
          <a:p>
            <a:pPr marL="250825" marR="260985" algn="l">
              <a:lnSpc>
                <a:spcPct val="100000"/>
              </a:lnSpc>
              <a:spcBef>
                <a:spcPts val="1435"/>
              </a:spcBef>
            </a:pPr>
            <a:r>
              <a:rPr lang="ru-RU" sz="18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endParaRPr sz="18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000" y="1447800"/>
            <a:ext cx="3812800" cy="2134790"/>
          </a:xfrm>
          <a:custGeom>
            <a:avLst/>
            <a:gdLst/>
            <a:ahLst/>
            <a:cxnLst/>
            <a:rect l="l" t="t" r="r" b="b"/>
            <a:pathLst>
              <a:path w="3179445" h="3048000">
                <a:moveTo>
                  <a:pt x="3178968" y="3048000"/>
                </a:moveTo>
                <a:lnTo>
                  <a:pt x="0" y="3048000"/>
                </a:lnTo>
                <a:lnTo>
                  <a:pt x="0" y="0"/>
                </a:lnTo>
                <a:lnTo>
                  <a:pt x="3178968" y="0"/>
                </a:lnTo>
                <a:lnTo>
                  <a:pt x="3178968" y="304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250825" marR="260985" lvl="0" indent="0" algn="l" defTabSz="914400" eaLnBrk="1" fontAlgn="auto" latinLnBrk="0" hangingPunct="1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cs typeface="Trebuchet MS"/>
              </a:rPr>
              <a:t>Любят все своих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cs typeface="Trebuchet MS"/>
              </a:rPr>
              <a:t>детишек,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cs typeface="Trebuchet M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cs typeface="Trebuchet MS"/>
              </a:rPr>
              <a:t>Даже если их излишек:</a:t>
            </a:r>
          </a:p>
          <a:p>
            <a:pPr marL="250825" marR="260985" lvl="0" indent="0" algn="l" defTabSz="914400" eaLnBrk="1" fontAlgn="auto" latinLnBrk="0" hangingPunct="1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cs typeface="Trebuchet MS"/>
              </a:rPr>
              <a:t> У собаки возле ног, Трёться ласково… (Щенок)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11200"/>
            <a:ext cx="3657600" cy="4014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1999" y="432561"/>
            <a:ext cx="3277107" cy="9398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Щенок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 flipH="1">
            <a:off x="2861264" y="6204760"/>
            <a:ext cx="45719" cy="45719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grpSp>
        <p:nvGrpSpPr>
          <p:cNvPr id="7" name="object 7"/>
          <p:cNvGrpSpPr/>
          <p:nvPr/>
        </p:nvGrpSpPr>
        <p:grpSpPr>
          <a:xfrm>
            <a:off x="2514600" y="1171223"/>
            <a:ext cx="5785992" cy="45719"/>
            <a:chOff x="-76200" y="424688"/>
            <a:chExt cx="8612017" cy="59077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788" y="424688"/>
              <a:ext cx="3857752" cy="2781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904" y="1950974"/>
              <a:ext cx="3931666" cy="27768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-76200" y="426963"/>
              <a:ext cx="8612017" cy="5905500"/>
            </a:xfrm>
            <a:custGeom>
              <a:avLst/>
              <a:gdLst/>
              <a:ahLst/>
              <a:cxnLst/>
              <a:rect l="l" t="t" r="r" b="b"/>
              <a:pathLst>
                <a:path w="8203565" h="5905500">
                  <a:moveTo>
                    <a:pt x="8203400" y="4500562"/>
                  </a:moveTo>
                  <a:lnTo>
                    <a:pt x="8143875" y="4500562"/>
                  </a:lnTo>
                  <a:lnTo>
                    <a:pt x="8143875" y="0"/>
                  </a:lnTo>
                  <a:lnTo>
                    <a:pt x="404812" y="0"/>
                  </a:lnTo>
                  <a:lnTo>
                    <a:pt x="404812" y="2928937"/>
                  </a:lnTo>
                  <a:lnTo>
                    <a:pt x="154774" y="2928937"/>
                  </a:lnTo>
                  <a:lnTo>
                    <a:pt x="154774" y="3381375"/>
                  </a:lnTo>
                  <a:lnTo>
                    <a:pt x="404812" y="3381375"/>
                  </a:lnTo>
                  <a:lnTo>
                    <a:pt x="404812" y="4500562"/>
                  </a:lnTo>
                  <a:lnTo>
                    <a:pt x="0" y="4500562"/>
                  </a:lnTo>
                  <a:lnTo>
                    <a:pt x="0" y="5738812"/>
                  </a:lnTo>
                  <a:lnTo>
                    <a:pt x="59524" y="5738812"/>
                  </a:lnTo>
                  <a:lnTo>
                    <a:pt x="59524" y="5905500"/>
                  </a:lnTo>
                  <a:lnTo>
                    <a:pt x="3202775" y="5905500"/>
                  </a:lnTo>
                  <a:lnTo>
                    <a:pt x="3202775" y="5738812"/>
                  </a:lnTo>
                  <a:lnTo>
                    <a:pt x="8203400" y="5738812"/>
                  </a:lnTo>
                  <a:lnTo>
                    <a:pt x="8203400" y="4500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3962400" cy="2971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95800" y="1524000"/>
            <a:ext cx="32766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Шаловливый мой 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щенок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Со стола стянул сырок,</a:t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Две котлетки, три печенья,</a:t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Съел, и стал просить прощенья.</a:t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Только я его простил -</a:t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Он добавки попросил.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065" cy="7010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9183" y="496443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8748" y="501141"/>
            <a:ext cx="3965575" cy="2800350"/>
          </a:xfrm>
          <a:custGeom>
            <a:avLst/>
            <a:gdLst/>
            <a:ahLst/>
            <a:cxnLst/>
            <a:rect l="l" t="t" r="r" b="b"/>
            <a:pathLst>
              <a:path w="3965575" h="2800350">
                <a:moveTo>
                  <a:pt x="0" y="2799841"/>
                </a:moveTo>
                <a:lnTo>
                  <a:pt x="3965321" y="2799841"/>
                </a:lnTo>
                <a:lnTo>
                  <a:pt x="3965321" y="0"/>
                </a:lnTo>
                <a:lnTo>
                  <a:pt x="0" y="0"/>
                </a:lnTo>
                <a:lnTo>
                  <a:pt x="0" y="2799841"/>
                </a:lnTo>
                <a:close/>
              </a:path>
            </a:pathLst>
          </a:custGeom>
          <a:ln w="12700">
            <a:solidFill>
              <a:srgbClr val="F9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3258" y="208872"/>
            <a:ext cx="3032760" cy="46863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100" marR="30480">
              <a:lnSpc>
                <a:spcPct val="73700"/>
              </a:lnSpc>
              <a:spcBef>
                <a:spcPts val="545"/>
              </a:spcBef>
              <a:buFont typeface="Wingdings"/>
              <a:buChar char=""/>
              <a:tabLst>
                <a:tab pos="443230" algn="l"/>
                <a:tab pos="443865" algn="l"/>
              </a:tabLst>
            </a:pPr>
            <a:r>
              <a:rPr sz="14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Фотографии</a:t>
            </a:r>
            <a:r>
              <a:rPr sz="1400" i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этапов</a:t>
            </a:r>
            <a:r>
              <a:rPr sz="1400" i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entury Gothic"/>
                <a:cs typeface="Century Gothic"/>
              </a:rPr>
              <a:t>сборки </a:t>
            </a:r>
            <a:r>
              <a:rPr sz="1400" i="1" spc="-3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spc="-160" dirty="0">
                <a:solidFill>
                  <a:srgbClr val="006FC0"/>
                </a:solidFill>
                <a:latin typeface="Century Gothic"/>
                <a:cs typeface="Century Gothic"/>
              </a:rPr>
              <a:t>м</a:t>
            </a:r>
            <a:r>
              <a:rPr sz="3000" spc="-240" baseline="-37500" dirty="0">
                <a:latin typeface="Century Gothic"/>
                <a:cs typeface="Century Gothic"/>
              </a:rPr>
              <a:t>2</a:t>
            </a:r>
            <a:r>
              <a:rPr sz="1400" i="1" spc="-160" dirty="0">
                <a:solidFill>
                  <a:srgbClr val="006FC0"/>
                </a:solidFill>
                <a:latin typeface="Century Gothic"/>
                <a:cs typeface="Century Gothic"/>
              </a:rPr>
              <a:t>одели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601" y="3429000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Century Gothic"/>
                <a:cs typeface="Century Gothic"/>
              </a:rPr>
              <a:t>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8748" y="3429000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Century Gothic"/>
                <a:cs typeface="Century Gothic"/>
              </a:rPr>
              <a:t>4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b="5863"/>
          <a:stretch/>
        </p:blipFill>
        <p:spPr>
          <a:xfrm>
            <a:off x="390601" y="478177"/>
            <a:ext cx="3965575" cy="28186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48" y="512415"/>
            <a:ext cx="3965575" cy="2863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3" y="3429000"/>
            <a:ext cx="3976993" cy="28003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48" y="3429000"/>
            <a:ext cx="3965575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" y="0"/>
            <a:ext cx="9143942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9183" y="496443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8748" y="501141"/>
            <a:ext cx="3965575" cy="2800350"/>
          </a:xfrm>
          <a:custGeom>
            <a:avLst/>
            <a:gdLst/>
            <a:ahLst/>
            <a:cxnLst/>
            <a:rect l="l" t="t" r="r" b="b"/>
            <a:pathLst>
              <a:path w="3965575" h="2800350">
                <a:moveTo>
                  <a:pt x="0" y="2799841"/>
                </a:moveTo>
                <a:lnTo>
                  <a:pt x="3965321" y="2799841"/>
                </a:lnTo>
                <a:lnTo>
                  <a:pt x="3965321" y="0"/>
                </a:lnTo>
                <a:lnTo>
                  <a:pt x="0" y="0"/>
                </a:lnTo>
                <a:lnTo>
                  <a:pt x="0" y="2799841"/>
                </a:lnTo>
                <a:close/>
              </a:path>
            </a:pathLst>
          </a:custGeom>
          <a:ln w="12700">
            <a:solidFill>
              <a:srgbClr val="F9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6909" y="217170"/>
            <a:ext cx="3032760" cy="46863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100" marR="30480">
              <a:lnSpc>
                <a:spcPct val="73700"/>
              </a:lnSpc>
              <a:spcBef>
                <a:spcPts val="545"/>
              </a:spcBef>
              <a:buFont typeface="Wingdings"/>
              <a:buChar char=""/>
              <a:tabLst>
                <a:tab pos="443230" algn="l"/>
                <a:tab pos="443865" algn="l"/>
              </a:tabLst>
            </a:pPr>
            <a:r>
              <a:rPr sz="14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Фотографии</a:t>
            </a:r>
            <a:r>
              <a:rPr sz="1400" i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этапов</a:t>
            </a:r>
            <a:r>
              <a:rPr sz="1400" i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entury Gothic"/>
                <a:cs typeface="Century Gothic"/>
              </a:rPr>
              <a:t>сборки </a:t>
            </a:r>
            <a:r>
              <a:rPr sz="1400" i="1" spc="-3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spc="-160" dirty="0">
                <a:solidFill>
                  <a:srgbClr val="006FC0"/>
                </a:solidFill>
                <a:latin typeface="Century Gothic"/>
                <a:cs typeface="Century Gothic"/>
              </a:rPr>
              <a:t>м</a:t>
            </a:r>
            <a:r>
              <a:rPr sz="3000" spc="-240" baseline="-37500" dirty="0">
                <a:latin typeface="Century Gothic"/>
                <a:cs typeface="Century Gothic"/>
              </a:rPr>
              <a:t>6</a:t>
            </a:r>
            <a:r>
              <a:rPr sz="1400" i="1" spc="-160" dirty="0">
                <a:solidFill>
                  <a:srgbClr val="006FC0"/>
                </a:solidFill>
                <a:latin typeface="Century Gothic"/>
                <a:cs typeface="Century Gothic"/>
              </a:rPr>
              <a:t>одели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1858" y="6368441"/>
            <a:ext cx="2772410" cy="244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#</a:t>
            </a:r>
            <a:r>
              <a:rPr spc="-5" dirty="0"/>
              <a:t> название</a:t>
            </a:r>
            <a:r>
              <a:rPr spc="-25" dirty="0"/>
              <a:t> </a:t>
            </a:r>
            <a:r>
              <a:rPr spc="-5" dirty="0"/>
              <a:t>команды</a:t>
            </a:r>
            <a:r>
              <a:rPr spc="-30" dirty="0"/>
              <a:t> </a:t>
            </a:r>
            <a:r>
              <a:rPr dirty="0"/>
              <a:t>#</a:t>
            </a:r>
            <a:r>
              <a:rPr spc="-15" dirty="0"/>
              <a:t> </a:t>
            </a:r>
            <a:r>
              <a:rPr spc="-5" dirty="0"/>
              <a:t>регион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601" y="3429000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Century Gothic"/>
                <a:cs typeface="Century Gothic"/>
              </a:rPr>
              <a:t>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8748" y="3429000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Century Gothic"/>
                <a:cs typeface="Century Gothic"/>
              </a:rPr>
              <a:t>8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1" y="501141"/>
            <a:ext cx="3954157" cy="27956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9" y="501141"/>
            <a:ext cx="3947414" cy="2800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0" y="3533775"/>
            <a:ext cx="3454400" cy="2590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10" y="3429001"/>
            <a:ext cx="3947414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183" y="384132"/>
            <a:ext cx="1001373" cy="45719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-2" y="95597"/>
            <a:ext cx="5272153" cy="348172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9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8748" y="501141"/>
            <a:ext cx="3965575" cy="2800350"/>
          </a:xfrm>
          <a:custGeom>
            <a:avLst/>
            <a:gdLst/>
            <a:ahLst/>
            <a:cxnLst/>
            <a:rect l="l" t="t" r="r" b="b"/>
            <a:pathLst>
              <a:path w="3965575" h="2800350">
                <a:moveTo>
                  <a:pt x="0" y="2799841"/>
                </a:moveTo>
                <a:lnTo>
                  <a:pt x="3965321" y="2799841"/>
                </a:lnTo>
                <a:lnTo>
                  <a:pt x="3965321" y="0"/>
                </a:lnTo>
                <a:lnTo>
                  <a:pt x="0" y="0"/>
                </a:lnTo>
                <a:lnTo>
                  <a:pt x="0" y="2799841"/>
                </a:lnTo>
                <a:close/>
              </a:path>
            </a:pathLst>
          </a:custGeom>
          <a:ln w="12700">
            <a:solidFill>
              <a:srgbClr val="F9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flipH="1">
            <a:off x="-152399" y="45930"/>
            <a:ext cx="4621148" cy="29764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100" marR="30480">
              <a:lnSpc>
                <a:spcPct val="73700"/>
              </a:lnSpc>
              <a:spcBef>
                <a:spcPts val="545"/>
              </a:spcBef>
              <a:buFont typeface="Wingdings"/>
              <a:buChar char=""/>
              <a:tabLst>
                <a:tab pos="443230" algn="l"/>
                <a:tab pos="443865" algn="l"/>
              </a:tabLst>
            </a:pPr>
            <a:r>
              <a:rPr sz="14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Фотографии</a:t>
            </a:r>
            <a:r>
              <a:rPr sz="1400" i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spc="-5" dirty="0">
                <a:solidFill>
                  <a:srgbClr val="006FC0"/>
                </a:solidFill>
                <a:latin typeface="Century Gothic"/>
                <a:cs typeface="Century Gothic"/>
              </a:rPr>
              <a:t>этапов</a:t>
            </a:r>
            <a:r>
              <a:rPr sz="1400" i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entury Gothic"/>
                <a:cs typeface="Century Gothic"/>
              </a:rPr>
              <a:t>сборки </a:t>
            </a:r>
            <a:r>
              <a:rPr sz="1400" i="1" spc="-3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400" i="1" spc="-280" dirty="0">
                <a:solidFill>
                  <a:srgbClr val="006FC0"/>
                </a:solidFill>
                <a:latin typeface="Century Gothic"/>
                <a:cs typeface="Century Gothic"/>
              </a:rPr>
              <a:t>м</a:t>
            </a:r>
            <a:r>
              <a:rPr sz="3000" spc="-419" baseline="-37500" dirty="0">
                <a:latin typeface="Century Gothic"/>
                <a:cs typeface="Century Gothic"/>
              </a:rPr>
              <a:t>1</a:t>
            </a:r>
            <a:r>
              <a:rPr sz="1400" i="1" spc="-280" dirty="0">
                <a:solidFill>
                  <a:srgbClr val="006FC0"/>
                </a:solidFill>
                <a:latin typeface="Century Gothic"/>
                <a:cs typeface="Century Gothic"/>
              </a:rPr>
              <a:t>о</a:t>
            </a:r>
            <a:r>
              <a:rPr sz="3000" spc="-419" baseline="-37500" dirty="0">
                <a:latin typeface="Century Gothic"/>
                <a:cs typeface="Century Gothic"/>
              </a:rPr>
              <a:t>0</a:t>
            </a:r>
            <a:r>
              <a:rPr sz="1400" i="1" spc="-280" dirty="0">
                <a:solidFill>
                  <a:srgbClr val="006FC0"/>
                </a:solidFill>
                <a:latin typeface="Century Gothic"/>
                <a:cs typeface="Century Gothic"/>
              </a:rPr>
              <a:t>дели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smtClean="0"/>
              <a:t># название команды # регион</a:t>
            </a:r>
            <a:endParaRPr lang="ru-RU" dirty="0"/>
          </a:p>
        </p:txBody>
      </p:sp>
      <p:sp>
        <p:nvSpPr>
          <p:cNvPr id="7" name="object 7"/>
          <p:cNvSpPr txBox="1"/>
          <p:nvPr/>
        </p:nvSpPr>
        <p:spPr>
          <a:xfrm>
            <a:off x="390601" y="3429000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Century Gothic"/>
                <a:cs typeface="Century Gothic"/>
              </a:rPr>
              <a:t>11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8917" y="3397685"/>
            <a:ext cx="3965575" cy="2800350"/>
          </a:xfrm>
          <a:prstGeom prst="rect">
            <a:avLst/>
          </a:prstGeom>
          <a:ln w="12700">
            <a:solidFill>
              <a:srgbClr val="F9A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Century Gothic"/>
                <a:cs typeface="Century Gothic"/>
              </a:rPr>
              <a:t>12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3" y="502978"/>
            <a:ext cx="3947414" cy="2798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8" y="502978"/>
            <a:ext cx="3965574" cy="27938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1" y="3429000"/>
            <a:ext cx="3965575" cy="2769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49" y="3392465"/>
            <a:ext cx="4005744" cy="2805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1265"/>
            <a:ext cx="1370965" cy="782320"/>
          </a:xfrm>
          <a:custGeom>
            <a:avLst/>
            <a:gdLst/>
            <a:ahLst/>
            <a:cxnLst/>
            <a:rect l="l" t="t" r="r" b="b"/>
            <a:pathLst>
              <a:path w="1370965" h="782320">
                <a:moveTo>
                  <a:pt x="0" y="0"/>
                </a:moveTo>
                <a:lnTo>
                  <a:pt x="0" y="780983"/>
                </a:lnTo>
                <a:lnTo>
                  <a:pt x="974547" y="781721"/>
                </a:lnTo>
                <a:lnTo>
                  <a:pt x="984205" y="780913"/>
                </a:lnTo>
                <a:lnTo>
                  <a:pt x="992109" y="778784"/>
                </a:lnTo>
                <a:lnTo>
                  <a:pt x="998259" y="775774"/>
                </a:lnTo>
                <a:lnTo>
                  <a:pt x="1002652" y="772323"/>
                </a:lnTo>
                <a:lnTo>
                  <a:pt x="1002652" y="767624"/>
                </a:lnTo>
                <a:lnTo>
                  <a:pt x="1007338" y="767624"/>
                </a:lnTo>
                <a:lnTo>
                  <a:pt x="1363726" y="411135"/>
                </a:lnTo>
                <a:lnTo>
                  <a:pt x="1369012" y="402564"/>
                </a:lnTo>
                <a:lnTo>
                  <a:pt x="1370774" y="391815"/>
                </a:lnTo>
                <a:lnTo>
                  <a:pt x="1369012" y="380185"/>
                </a:lnTo>
                <a:lnTo>
                  <a:pt x="1363726" y="368971"/>
                </a:lnTo>
                <a:lnTo>
                  <a:pt x="1007338" y="17181"/>
                </a:lnTo>
                <a:lnTo>
                  <a:pt x="1007338" y="12355"/>
                </a:lnTo>
                <a:lnTo>
                  <a:pt x="1002652" y="12355"/>
                </a:lnTo>
                <a:lnTo>
                  <a:pt x="998259" y="8978"/>
                </a:lnTo>
                <a:lnTo>
                  <a:pt x="992109" y="6005"/>
                </a:lnTo>
                <a:lnTo>
                  <a:pt x="984205" y="3890"/>
                </a:lnTo>
                <a:lnTo>
                  <a:pt x="974547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14" y="-2456414"/>
            <a:ext cx="9328760" cy="8534400"/>
            <a:chOff x="-95718" y="-268459"/>
            <a:chExt cx="9275104" cy="7264206"/>
          </a:xfrm>
        </p:grpSpPr>
        <p:sp>
          <p:nvSpPr>
            <p:cNvPr id="4" name="object 4"/>
            <p:cNvSpPr/>
            <p:nvPr/>
          </p:nvSpPr>
          <p:spPr>
            <a:xfrm>
              <a:off x="-95718" y="-268459"/>
              <a:ext cx="9275104" cy="7264206"/>
            </a:xfrm>
            <a:custGeom>
              <a:avLst/>
              <a:gdLst/>
              <a:ahLst/>
              <a:cxnLst/>
              <a:rect l="l" t="t" r="r" b="b"/>
              <a:pathLst>
                <a:path w="8587105" h="6746875">
                  <a:moveTo>
                    <a:pt x="0" y="6746875"/>
                  </a:moveTo>
                  <a:lnTo>
                    <a:pt x="8586942" y="6746875"/>
                  </a:lnTo>
                  <a:lnTo>
                    <a:pt x="8586942" y="0"/>
                  </a:lnTo>
                  <a:lnTo>
                    <a:pt x="0" y="0"/>
                  </a:lnTo>
                  <a:lnTo>
                    <a:pt x="0" y="674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561" y="0"/>
              <a:ext cx="9129651" cy="6746875"/>
            </a:xfrm>
            <a:custGeom>
              <a:avLst/>
              <a:gdLst/>
              <a:ahLst/>
              <a:cxnLst/>
              <a:rect l="l" t="t" r="r" b="b"/>
              <a:pathLst>
                <a:path w="9004935" h="6746875">
                  <a:moveTo>
                    <a:pt x="0" y="6746875"/>
                  </a:moveTo>
                  <a:lnTo>
                    <a:pt x="9004681" y="6746875"/>
                  </a:lnTo>
                  <a:lnTo>
                    <a:pt x="9004681" y="0"/>
                  </a:lnTo>
                  <a:lnTo>
                    <a:pt x="0" y="0"/>
                  </a:lnTo>
                  <a:lnTo>
                    <a:pt x="0" y="674687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1828"/>
              <a:ext cx="8604885" cy="116205"/>
            </a:xfrm>
            <a:custGeom>
              <a:avLst/>
              <a:gdLst/>
              <a:ahLst/>
              <a:cxnLst/>
              <a:rect l="l" t="t" r="r" b="b"/>
              <a:pathLst>
                <a:path w="8604885" h="116204">
                  <a:moveTo>
                    <a:pt x="8604504" y="0"/>
                  </a:moveTo>
                  <a:lnTo>
                    <a:pt x="0" y="0"/>
                  </a:lnTo>
                  <a:lnTo>
                    <a:pt x="0" y="116171"/>
                  </a:lnTo>
                  <a:lnTo>
                    <a:pt x="8604504" y="116171"/>
                  </a:lnTo>
                  <a:lnTo>
                    <a:pt x="8604504" y="0"/>
                  </a:lnTo>
                  <a:close/>
                </a:path>
              </a:pathLst>
            </a:custGeom>
            <a:solidFill>
              <a:srgbClr val="F9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8881235" y="188594"/>
              <a:ext cx="265976" cy="68071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86673" y="6021285"/>
              <a:ext cx="835660" cy="720725"/>
            </a:xfrm>
            <a:custGeom>
              <a:avLst/>
              <a:gdLst/>
              <a:ahLst/>
              <a:cxnLst/>
              <a:rect l="l" t="t" r="r" b="b"/>
              <a:pathLst>
                <a:path w="835659" h="720725">
                  <a:moveTo>
                    <a:pt x="417829" y="0"/>
                  </a:moveTo>
                  <a:lnTo>
                    <a:pt x="365418" y="2807"/>
                  </a:lnTo>
                  <a:lnTo>
                    <a:pt x="314950" y="11003"/>
                  </a:lnTo>
                  <a:lnTo>
                    <a:pt x="266815" y="24250"/>
                  </a:lnTo>
                  <a:lnTo>
                    <a:pt x="221406" y="42212"/>
                  </a:lnTo>
                  <a:lnTo>
                    <a:pt x="179115" y="64549"/>
                  </a:lnTo>
                  <a:lnTo>
                    <a:pt x="140333" y="90925"/>
                  </a:lnTo>
                  <a:lnTo>
                    <a:pt x="105451" y="121002"/>
                  </a:lnTo>
                  <a:lnTo>
                    <a:pt x="74861" y="154442"/>
                  </a:lnTo>
                  <a:lnTo>
                    <a:pt x="48955" y="190908"/>
                  </a:lnTo>
                  <a:lnTo>
                    <a:pt x="28124" y="230061"/>
                  </a:lnTo>
                  <a:lnTo>
                    <a:pt x="12761" y="271565"/>
                  </a:lnTo>
                  <a:lnTo>
                    <a:pt x="3255" y="315082"/>
                  </a:lnTo>
                  <a:lnTo>
                    <a:pt x="0" y="360273"/>
                  </a:lnTo>
                  <a:lnTo>
                    <a:pt x="3255" y="405464"/>
                  </a:lnTo>
                  <a:lnTo>
                    <a:pt x="12761" y="448981"/>
                  </a:lnTo>
                  <a:lnTo>
                    <a:pt x="28124" y="490484"/>
                  </a:lnTo>
                  <a:lnTo>
                    <a:pt x="48955" y="529637"/>
                  </a:lnTo>
                  <a:lnTo>
                    <a:pt x="74861" y="566102"/>
                  </a:lnTo>
                  <a:lnTo>
                    <a:pt x="105451" y="599541"/>
                  </a:lnTo>
                  <a:lnTo>
                    <a:pt x="140333" y="629617"/>
                  </a:lnTo>
                  <a:lnTo>
                    <a:pt x="179115" y="655993"/>
                  </a:lnTo>
                  <a:lnTo>
                    <a:pt x="221406" y="678330"/>
                  </a:lnTo>
                  <a:lnTo>
                    <a:pt x="266815" y="696290"/>
                  </a:lnTo>
                  <a:lnTo>
                    <a:pt x="314950" y="709538"/>
                  </a:lnTo>
                  <a:lnTo>
                    <a:pt x="365418" y="717733"/>
                  </a:lnTo>
                  <a:lnTo>
                    <a:pt x="417829" y="720540"/>
                  </a:lnTo>
                  <a:lnTo>
                    <a:pt x="470214" y="717733"/>
                  </a:lnTo>
                  <a:lnTo>
                    <a:pt x="520659" y="709538"/>
                  </a:lnTo>
                  <a:lnTo>
                    <a:pt x="568775" y="696290"/>
                  </a:lnTo>
                  <a:lnTo>
                    <a:pt x="614168" y="678330"/>
                  </a:lnTo>
                  <a:lnTo>
                    <a:pt x="656446" y="655993"/>
                  </a:lnTo>
                  <a:lnTo>
                    <a:pt x="695219" y="629617"/>
                  </a:lnTo>
                  <a:lnTo>
                    <a:pt x="730093" y="599541"/>
                  </a:lnTo>
                  <a:lnTo>
                    <a:pt x="760678" y="566102"/>
                  </a:lnTo>
                  <a:lnTo>
                    <a:pt x="786580" y="529637"/>
                  </a:lnTo>
                  <a:lnTo>
                    <a:pt x="807409" y="490484"/>
                  </a:lnTo>
                  <a:lnTo>
                    <a:pt x="822772" y="448981"/>
                  </a:lnTo>
                  <a:lnTo>
                    <a:pt x="832277" y="405464"/>
                  </a:lnTo>
                  <a:lnTo>
                    <a:pt x="835532" y="360273"/>
                  </a:lnTo>
                  <a:lnTo>
                    <a:pt x="832277" y="315082"/>
                  </a:lnTo>
                  <a:lnTo>
                    <a:pt x="822772" y="271565"/>
                  </a:lnTo>
                  <a:lnTo>
                    <a:pt x="807409" y="230061"/>
                  </a:lnTo>
                  <a:lnTo>
                    <a:pt x="786580" y="190908"/>
                  </a:lnTo>
                  <a:lnTo>
                    <a:pt x="760678" y="154442"/>
                  </a:lnTo>
                  <a:lnTo>
                    <a:pt x="730093" y="121002"/>
                  </a:lnTo>
                  <a:lnTo>
                    <a:pt x="695219" y="90925"/>
                  </a:lnTo>
                  <a:lnTo>
                    <a:pt x="656446" y="64549"/>
                  </a:lnTo>
                  <a:lnTo>
                    <a:pt x="614168" y="42212"/>
                  </a:lnTo>
                  <a:lnTo>
                    <a:pt x="568775" y="24250"/>
                  </a:lnTo>
                  <a:lnTo>
                    <a:pt x="520659" y="11003"/>
                  </a:lnTo>
                  <a:lnTo>
                    <a:pt x="470214" y="2807"/>
                  </a:lnTo>
                  <a:lnTo>
                    <a:pt x="417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2110" y="6134582"/>
              <a:ext cx="1389126" cy="576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699842" cy="29249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9514" y="188594"/>
              <a:ext cx="3600450" cy="3312795"/>
            </a:xfrm>
            <a:custGeom>
              <a:avLst/>
              <a:gdLst/>
              <a:ahLst/>
              <a:cxnLst/>
              <a:rect l="l" t="t" r="r" b="b"/>
              <a:pathLst>
                <a:path w="3600450" h="3312795">
                  <a:moveTo>
                    <a:pt x="3600450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0" y="3312414"/>
                  </a:lnTo>
                  <a:lnTo>
                    <a:pt x="3600450" y="3312414"/>
                  </a:lnTo>
                  <a:lnTo>
                    <a:pt x="3600450" y="72009"/>
                  </a:lnTo>
                  <a:lnTo>
                    <a:pt x="3600450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260603"/>
              <a:ext cx="3600450" cy="3312795"/>
            </a:xfrm>
            <a:custGeom>
              <a:avLst/>
              <a:gdLst/>
              <a:ahLst/>
              <a:cxnLst/>
              <a:rect l="l" t="t" r="r" b="b"/>
              <a:pathLst>
                <a:path w="3600450" h="3312795">
                  <a:moveTo>
                    <a:pt x="3600450" y="0"/>
                  </a:moveTo>
                  <a:lnTo>
                    <a:pt x="0" y="0"/>
                  </a:lnTo>
                  <a:lnTo>
                    <a:pt x="0" y="3312414"/>
                  </a:lnTo>
                  <a:lnTo>
                    <a:pt x="3600450" y="3312414"/>
                  </a:lnTo>
                  <a:lnTo>
                    <a:pt x="360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260603"/>
              <a:ext cx="3600450" cy="3312795"/>
            </a:xfrm>
            <a:custGeom>
              <a:avLst/>
              <a:gdLst/>
              <a:ahLst/>
              <a:cxnLst/>
              <a:rect l="l" t="t" r="r" b="b"/>
              <a:pathLst>
                <a:path w="3600450" h="3312795">
                  <a:moveTo>
                    <a:pt x="0" y="3312414"/>
                  </a:moveTo>
                  <a:lnTo>
                    <a:pt x="3600450" y="3312414"/>
                  </a:lnTo>
                  <a:lnTo>
                    <a:pt x="3600450" y="0"/>
                  </a:lnTo>
                  <a:lnTo>
                    <a:pt x="0" y="0"/>
                  </a:lnTo>
                  <a:lnTo>
                    <a:pt x="0" y="3312414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0" cy="3422015"/>
            </a:xfrm>
            <a:custGeom>
              <a:avLst/>
              <a:gdLst/>
              <a:ahLst/>
              <a:cxnLst/>
              <a:rect l="l" t="t" r="r" b="b"/>
              <a:pathLst>
                <a:path h="3422015">
                  <a:moveTo>
                    <a:pt x="0" y="3421634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1973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428047" y="3198168"/>
            <a:ext cx="28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45515" marR="5080" lvl="0" indent="-93345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5" dirty="0" smtClean="0">
                <a:solidFill>
                  <a:srgbClr val="0C3BC4"/>
                </a:solidFill>
                <a:latin typeface="Century Gothic"/>
                <a:cs typeface="Century Gothic"/>
              </a:rPr>
              <a:t> </a:t>
            </a:r>
            <a:endParaRPr lang="ru-RU" sz="2400" b="1" spc="-5" dirty="0">
              <a:solidFill>
                <a:srgbClr val="0C3BC4"/>
              </a:solidFill>
              <a:latin typeface="Century Gothic"/>
              <a:cs typeface="Century Gothic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82" y="-800132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49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68</Words>
  <Application>Microsoft Office PowerPoint</Application>
  <PresentationFormat>Экран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Wingdings</vt:lpstr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Щенок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user35</cp:lastModifiedBy>
  <cp:revision>27</cp:revision>
  <dcterms:created xsi:type="dcterms:W3CDTF">2021-09-13T20:54:09Z</dcterms:created>
  <dcterms:modified xsi:type="dcterms:W3CDTF">2021-10-12T10:40:29Z</dcterms:modified>
</cp:coreProperties>
</file>