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4" r:id="rId2"/>
    <p:sldId id="262" r:id="rId3"/>
    <p:sldId id="266" r:id="rId4"/>
    <p:sldId id="258" r:id="rId5"/>
    <p:sldId id="267" r:id="rId6"/>
    <p:sldId id="269" r:id="rId7"/>
    <p:sldId id="271" r:id="rId8"/>
    <p:sldId id="270" r:id="rId9"/>
    <p:sldId id="275" r:id="rId10"/>
    <p:sldId id="280" r:id="rId11"/>
    <p:sldId id="279" r:id="rId12"/>
    <p:sldId id="278" r:id="rId13"/>
    <p:sldId id="277" r:id="rId14"/>
    <p:sldId id="276" r:id="rId15"/>
    <p:sldId id="272" r:id="rId16"/>
    <p:sldId id="268" r:id="rId17"/>
    <p:sldId id="265" r:id="rId18"/>
    <p:sldId id="263" r:id="rId19"/>
    <p:sldId id="257" r:id="rId20"/>
    <p:sldId id="259" r:id="rId21"/>
    <p:sldId id="260" r:id="rId22"/>
    <p:sldId id="261" r:id="rId23"/>
    <p:sldId id="281" r:id="rId24"/>
    <p:sldId id="282" r:id="rId25"/>
    <p:sldId id="274" r:id="rId26"/>
    <p:sldId id="273" r:id="rId27"/>
    <p:sldId id="283" r:id="rId2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 autoAdjust="0"/>
    <p:restoredTop sz="94690" autoAdjust="0"/>
  </p:normalViewPr>
  <p:slideViewPr>
    <p:cSldViewPr>
      <p:cViewPr varScale="1">
        <p:scale>
          <a:sx n="77" d="100"/>
          <a:sy n="77" d="100"/>
        </p:scale>
        <p:origin x="-894" y="-9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6000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C269E0-0414-4768-97DC-9A331663A35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1EB34F-513D-4409-8494-D5D077B71B33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6000">
    <p:wheel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wnloads\&#8470;24%20&#1091;&#1095;&#1080;&#1090;&#1077;&#1083;,%20&#1089;&#1090;&#1080;&#1093;&#1080;.%20-%20&#1060;&#1086;&#1085;%20&#1076;&#1083;&#1103;%20&#1074;&#1077;&#1076;&#1091;&#1097;&#1077;&#1075;&#1086;%20(www.hotplayer.ru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ser\Desktop\конкурс чтецов\20211005_094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50"/>
            <a:ext cx="6858000" cy="5143500"/>
          </a:xfrm>
          <a:prstGeom prst="rect">
            <a:avLst/>
          </a:prstGeom>
          <a:noFill/>
        </p:spPr>
      </p:pic>
      <p:pic>
        <p:nvPicPr>
          <p:cNvPr id="6" name="№24 учител, стихи. - Фон для ведущего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55576" cy="755576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7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конкурс чтецов\20211005_092758.jpg"/>
          <p:cNvPicPr>
            <a:picLocks noChangeAspect="1" noChangeArrowheads="1"/>
          </p:cNvPicPr>
          <p:nvPr/>
        </p:nvPicPr>
        <p:blipFill>
          <a:blip r:embed="rId2" cstate="print"/>
          <a:srcRect l="4921" r="24606"/>
          <a:stretch>
            <a:fillRect/>
          </a:stretch>
        </p:blipFill>
        <p:spPr bwMode="auto">
          <a:xfrm>
            <a:off x="188640" y="1547664"/>
            <a:ext cx="6381328" cy="679129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конкурс чтецов\20211005_092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esktop\конкурс чтецов\20211005_093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ser\Desktop\конкурс чтецов\20211005_093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755576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конкурс чтецов\20211005_093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конкурс чтецов\20211005_0927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конкурс чтецов\20211005_091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конкурс чтецов\20211005_091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конкурс чтецов\20211005_091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конкурс чтецов\20211005_091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755576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User\Desktop\конкурс чтецов\20211005_091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конкурс чтецов\20211005_091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конкурс чтецов\20211005_091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онкурс чтецов\20211005_091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esktop\конкурс чтецов\20211005_094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Desktop\конкурс чтецов\20211005_093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ser\Desktop\конкурс чтецов\20211005_094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ser\Desktop\конкурс чтецов\20211005_095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User\Desktop\конкурс чтецов\20211005_095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конкурс чтецов\20211005_091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конкурс чтецов\20211005_09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конкурс чтецов\20211005_092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конкурс чтецов\20211005_092242.jpg"/>
          <p:cNvPicPr>
            <a:picLocks noChangeAspect="1" noChangeArrowheads="1"/>
          </p:cNvPicPr>
          <p:nvPr/>
        </p:nvPicPr>
        <p:blipFill>
          <a:blip r:embed="rId2" cstate="print"/>
          <a:srcRect l="4921" r="24606"/>
          <a:stretch>
            <a:fillRect/>
          </a:stretch>
        </p:blipFill>
        <p:spPr bwMode="auto">
          <a:xfrm>
            <a:off x="260648" y="1619672"/>
            <a:ext cx="6156439" cy="65518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конкурс чтецов\20211005_092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конкурс чтецов\20211005_092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27584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конкурс чтецов\20211005_092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899592"/>
            <a:ext cx="5940000" cy="79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E2D600"/>
      </a:dk2>
      <a:lt2>
        <a:srgbClr val="FFFCC6"/>
      </a:lt2>
      <a:accent1>
        <a:srgbClr val="2A541B"/>
      </a:accent1>
      <a:accent2>
        <a:srgbClr val="54A838"/>
      </a:accent2>
      <a:accent3>
        <a:srgbClr val="E4F4DF"/>
      </a:accent3>
      <a:accent4>
        <a:srgbClr val="A9A100"/>
      </a:accent4>
      <a:accent5>
        <a:srgbClr val="387025"/>
      </a:accent5>
      <a:accent6>
        <a:srgbClr val="94F6DB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276</TotalTime>
  <Words>0</Words>
  <Application>Microsoft Office PowerPoint</Application>
  <PresentationFormat>Экран (4:3)</PresentationFormat>
  <Paragraphs>0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</cp:revision>
  <dcterms:created xsi:type="dcterms:W3CDTF">2021-10-06T12:14:16Z</dcterms:created>
  <dcterms:modified xsi:type="dcterms:W3CDTF">2021-10-06T16:50:29Z</dcterms:modified>
</cp:coreProperties>
</file>